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306" r:id="rId5"/>
    <p:sldId id="307" r:id="rId6"/>
    <p:sldId id="308" r:id="rId7"/>
    <p:sldId id="294" r:id="rId8"/>
    <p:sldId id="326" r:id="rId9"/>
    <p:sldId id="295" r:id="rId10"/>
    <p:sldId id="325" r:id="rId11"/>
    <p:sldId id="316" r:id="rId12"/>
    <p:sldId id="327" r:id="rId13"/>
    <p:sldId id="318" r:id="rId14"/>
    <p:sldId id="324" r:id="rId15"/>
    <p:sldId id="328" r:id="rId16"/>
    <p:sldId id="314" r:id="rId17"/>
    <p:sldId id="315" r:id="rId18"/>
    <p:sldId id="323" r:id="rId19"/>
    <p:sldId id="317" r:id="rId20"/>
    <p:sldId id="319" r:id="rId21"/>
    <p:sldId id="321" r:id="rId22"/>
    <p:sldId id="329" r:id="rId23"/>
    <p:sldId id="322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C243F-6B1A-4F53-A540-ABF6FC2983DA}" v="19" dt="2024-07-23T23:33:00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67" autoAdjust="0"/>
  </p:normalViewPr>
  <p:slideViewPr>
    <p:cSldViewPr snapToGrid="0">
      <p:cViewPr varScale="1">
        <p:scale>
          <a:sx n="94" d="100"/>
          <a:sy n="94" d="100"/>
        </p:scale>
        <p:origin x="498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8819C-C617-4519-9AEC-DDD90354D5F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9ED595-8AA1-4412-AC1F-0CC4113BA344}">
      <dgm:prSet/>
      <dgm:spPr/>
      <dgm:t>
        <a:bodyPr/>
        <a:lstStyle/>
        <a:p>
          <a:r>
            <a:rPr lang="en-GB"/>
            <a:t>Ground-Truth: Questions and Relevant </a:t>
          </a:r>
          <a:r>
            <a:rPr lang="en-GB" b="1"/>
            <a:t>Contexts</a:t>
          </a:r>
          <a:endParaRPr lang="en-US"/>
        </a:p>
      </dgm:t>
    </dgm:pt>
    <dgm:pt modelId="{9DBFF46E-BCCE-43B5-9F80-9B8D7B11549E}" type="parTrans" cxnId="{A9C8AE7A-FD5F-4F01-92C7-62A7B539B816}">
      <dgm:prSet/>
      <dgm:spPr/>
      <dgm:t>
        <a:bodyPr/>
        <a:lstStyle/>
        <a:p>
          <a:endParaRPr lang="en-US"/>
        </a:p>
      </dgm:t>
    </dgm:pt>
    <dgm:pt modelId="{D757671C-FF96-41C4-91EA-D3E1C5E1A74D}" type="sibTrans" cxnId="{A9C8AE7A-FD5F-4F01-92C7-62A7B539B816}">
      <dgm:prSet/>
      <dgm:spPr/>
      <dgm:t>
        <a:bodyPr/>
        <a:lstStyle/>
        <a:p>
          <a:endParaRPr lang="en-US"/>
        </a:p>
      </dgm:t>
    </dgm:pt>
    <dgm:pt modelId="{9A8C4498-3BD7-4626-84DF-ACE4EEC02CCA}">
      <dgm:prSet/>
      <dgm:spPr/>
      <dgm:t>
        <a:bodyPr/>
        <a:lstStyle/>
        <a:p>
          <a:r>
            <a:rPr lang="en-GB"/>
            <a:t>Labelled data:</a:t>
          </a:r>
          <a:endParaRPr lang="en-US"/>
        </a:p>
      </dgm:t>
    </dgm:pt>
    <dgm:pt modelId="{DDCC9368-9841-40CE-99D8-1D9060C7B2B6}" type="parTrans" cxnId="{57A34B4F-39D8-4135-9CB8-30EBA453DD9E}">
      <dgm:prSet/>
      <dgm:spPr/>
      <dgm:t>
        <a:bodyPr/>
        <a:lstStyle/>
        <a:p>
          <a:endParaRPr lang="en-US"/>
        </a:p>
      </dgm:t>
    </dgm:pt>
    <dgm:pt modelId="{F8DF4036-FAA5-4004-809B-3179B9FB11AB}" type="sibTrans" cxnId="{57A34B4F-39D8-4135-9CB8-30EBA453DD9E}">
      <dgm:prSet/>
      <dgm:spPr/>
      <dgm:t>
        <a:bodyPr/>
        <a:lstStyle/>
        <a:p>
          <a:endParaRPr lang="en-US"/>
        </a:p>
      </dgm:t>
    </dgm:pt>
    <dgm:pt modelId="{3A9CAE94-9BB2-4999-AC6D-A4CB831C2D55}">
      <dgm:prSet custT="1"/>
      <dgm:spPr/>
      <dgm:t>
        <a:bodyPr/>
        <a:lstStyle/>
        <a:p>
          <a:r>
            <a:rPr lang="en-GB" sz="1600" dirty="0"/>
            <a:t>Context Recall</a:t>
          </a:r>
          <a:endParaRPr lang="en-US" sz="1600" dirty="0"/>
        </a:p>
      </dgm:t>
    </dgm:pt>
    <dgm:pt modelId="{0EB5E46F-CAD3-4B6C-A251-19F2B68BA39D}" type="parTrans" cxnId="{6C2844C2-0F40-46F3-97AF-90C998A2203F}">
      <dgm:prSet/>
      <dgm:spPr/>
      <dgm:t>
        <a:bodyPr/>
        <a:lstStyle/>
        <a:p>
          <a:endParaRPr lang="en-US"/>
        </a:p>
      </dgm:t>
    </dgm:pt>
    <dgm:pt modelId="{9039E280-B0B3-4343-B176-C829D0E4A84C}" type="sibTrans" cxnId="{6C2844C2-0F40-46F3-97AF-90C998A2203F}">
      <dgm:prSet/>
      <dgm:spPr/>
      <dgm:t>
        <a:bodyPr/>
        <a:lstStyle/>
        <a:p>
          <a:endParaRPr lang="en-US"/>
        </a:p>
      </dgm:t>
    </dgm:pt>
    <dgm:pt modelId="{35BF63F1-5D93-488E-9FB8-21DCE5510F16}">
      <dgm:prSet custT="1"/>
      <dgm:spPr/>
      <dgm:t>
        <a:bodyPr/>
        <a:lstStyle/>
        <a:p>
          <a:r>
            <a:rPr lang="en-GB" sz="1600" dirty="0"/>
            <a:t>MAP: Mean Average Precision</a:t>
          </a:r>
          <a:endParaRPr lang="en-US" sz="1600" dirty="0"/>
        </a:p>
      </dgm:t>
    </dgm:pt>
    <dgm:pt modelId="{FB7B85D8-1561-4985-84D5-B3319F1B6AD0}" type="parTrans" cxnId="{DF3C1C7A-F6F5-429A-B780-63AC6B3C16FE}">
      <dgm:prSet/>
      <dgm:spPr/>
      <dgm:t>
        <a:bodyPr/>
        <a:lstStyle/>
        <a:p>
          <a:endParaRPr lang="en-US"/>
        </a:p>
      </dgm:t>
    </dgm:pt>
    <dgm:pt modelId="{F958E5DC-6917-4BDC-B0D7-AF36B5717D11}" type="sibTrans" cxnId="{DF3C1C7A-F6F5-429A-B780-63AC6B3C16FE}">
      <dgm:prSet/>
      <dgm:spPr/>
      <dgm:t>
        <a:bodyPr/>
        <a:lstStyle/>
        <a:p>
          <a:endParaRPr lang="en-US"/>
        </a:p>
      </dgm:t>
    </dgm:pt>
    <dgm:pt modelId="{4B922833-5C48-43EC-B9C6-4F5C4BAFD134}">
      <dgm:prSet custT="1"/>
      <dgm:spPr/>
      <dgm:t>
        <a:bodyPr/>
        <a:lstStyle/>
        <a:p>
          <a:r>
            <a:rPr lang="en-GB" sz="1600" dirty="0"/>
            <a:t>MRR: Mean Reciprocal Rank</a:t>
          </a:r>
          <a:endParaRPr lang="en-US" sz="1600" dirty="0"/>
        </a:p>
      </dgm:t>
    </dgm:pt>
    <dgm:pt modelId="{B7C43A59-B170-4E41-AAEF-0C0EFB1362F6}" type="parTrans" cxnId="{04BBCCB4-FDFE-4F4C-AF14-01596615AEB1}">
      <dgm:prSet/>
      <dgm:spPr/>
      <dgm:t>
        <a:bodyPr/>
        <a:lstStyle/>
        <a:p>
          <a:endParaRPr lang="en-US"/>
        </a:p>
      </dgm:t>
    </dgm:pt>
    <dgm:pt modelId="{6689E220-9A69-46E0-914C-5C482338B92D}" type="sibTrans" cxnId="{04BBCCB4-FDFE-4F4C-AF14-01596615AEB1}">
      <dgm:prSet/>
      <dgm:spPr/>
      <dgm:t>
        <a:bodyPr/>
        <a:lstStyle/>
        <a:p>
          <a:endParaRPr lang="en-US"/>
        </a:p>
      </dgm:t>
    </dgm:pt>
    <dgm:pt modelId="{B1205221-6512-4AD4-ACB7-24E7AD703DAE}">
      <dgm:prSet custT="1"/>
      <dgm:spPr/>
      <dgm:t>
        <a:bodyPr/>
        <a:lstStyle/>
        <a:p>
          <a:r>
            <a:rPr lang="en-GB" sz="1600" dirty="0"/>
            <a:t>NDCG: Normalized Discounted Cumulative Gain</a:t>
          </a:r>
          <a:endParaRPr lang="en-US" sz="1600" dirty="0"/>
        </a:p>
      </dgm:t>
    </dgm:pt>
    <dgm:pt modelId="{D5227EE6-2592-492C-85C1-81AE4062A971}" type="parTrans" cxnId="{FB4E18E3-EE62-448D-863C-C483AABBD835}">
      <dgm:prSet/>
      <dgm:spPr/>
      <dgm:t>
        <a:bodyPr/>
        <a:lstStyle/>
        <a:p>
          <a:endParaRPr lang="en-US"/>
        </a:p>
      </dgm:t>
    </dgm:pt>
    <dgm:pt modelId="{D760D5A2-C167-4188-BF88-372EE5705BD5}" type="sibTrans" cxnId="{FB4E18E3-EE62-448D-863C-C483AABBD835}">
      <dgm:prSet/>
      <dgm:spPr/>
      <dgm:t>
        <a:bodyPr/>
        <a:lstStyle/>
        <a:p>
          <a:endParaRPr lang="en-US"/>
        </a:p>
      </dgm:t>
    </dgm:pt>
    <dgm:pt modelId="{C0D165FA-A41C-46C5-9F29-0E64C7DC8481}">
      <dgm:prSet/>
      <dgm:spPr/>
      <dgm:t>
        <a:bodyPr/>
        <a:lstStyle/>
        <a:p>
          <a:r>
            <a:rPr lang="en-GB"/>
            <a:t>Unlabelled data:</a:t>
          </a:r>
          <a:endParaRPr lang="en-US"/>
        </a:p>
      </dgm:t>
    </dgm:pt>
    <dgm:pt modelId="{BDBFC1A7-40BE-4992-9FAA-8860980227FA}" type="parTrans" cxnId="{0091C0B3-DA93-468D-945D-C883DEA134B8}">
      <dgm:prSet/>
      <dgm:spPr/>
      <dgm:t>
        <a:bodyPr/>
        <a:lstStyle/>
        <a:p>
          <a:endParaRPr lang="en-US"/>
        </a:p>
      </dgm:t>
    </dgm:pt>
    <dgm:pt modelId="{5BF010D9-88CE-4807-B212-89CA63859F1C}" type="sibTrans" cxnId="{0091C0B3-DA93-468D-945D-C883DEA134B8}">
      <dgm:prSet/>
      <dgm:spPr/>
      <dgm:t>
        <a:bodyPr/>
        <a:lstStyle/>
        <a:p>
          <a:endParaRPr lang="en-US"/>
        </a:p>
      </dgm:t>
    </dgm:pt>
    <dgm:pt modelId="{CCFCDD1D-2A4F-41C8-B6A5-E5C7A5F58D5F}">
      <dgm:prSet custT="1"/>
      <dgm:spPr/>
      <dgm:t>
        <a:bodyPr/>
        <a:lstStyle/>
        <a:p>
          <a:r>
            <a:rPr lang="en-GB" sz="1600" dirty="0"/>
            <a:t>Context Relevance (LLM based)</a:t>
          </a:r>
          <a:endParaRPr lang="en-US" sz="1600" dirty="0"/>
        </a:p>
      </dgm:t>
    </dgm:pt>
    <dgm:pt modelId="{1F018ABD-6184-4CB7-9C49-50E91EF54D87}" type="parTrans" cxnId="{4BA9DF67-2797-46CB-BDFF-3C9415F6606E}">
      <dgm:prSet/>
      <dgm:spPr/>
      <dgm:t>
        <a:bodyPr/>
        <a:lstStyle/>
        <a:p>
          <a:endParaRPr lang="en-US"/>
        </a:p>
      </dgm:t>
    </dgm:pt>
    <dgm:pt modelId="{B4016B09-0ACD-4307-9355-533C20AA329C}" type="sibTrans" cxnId="{4BA9DF67-2797-46CB-BDFF-3C9415F6606E}">
      <dgm:prSet/>
      <dgm:spPr/>
      <dgm:t>
        <a:bodyPr/>
        <a:lstStyle/>
        <a:p>
          <a:endParaRPr lang="en-US"/>
        </a:p>
      </dgm:t>
    </dgm:pt>
    <dgm:pt modelId="{E8690868-E94E-43FB-B818-45235AAF8339}" type="pres">
      <dgm:prSet presAssocID="{C5B8819C-C617-4519-9AEC-DDD90354D5FF}" presName="root" presStyleCnt="0">
        <dgm:presLayoutVars>
          <dgm:dir/>
          <dgm:resizeHandles val="exact"/>
        </dgm:presLayoutVars>
      </dgm:prSet>
      <dgm:spPr/>
    </dgm:pt>
    <dgm:pt modelId="{C1744DB9-F536-440F-94E6-95E82C1AEA05}" type="pres">
      <dgm:prSet presAssocID="{169ED595-8AA1-4412-AC1F-0CC4113BA344}" presName="compNode" presStyleCnt="0"/>
      <dgm:spPr/>
    </dgm:pt>
    <dgm:pt modelId="{9064B7BA-F090-4080-807C-DEE6E35B99CD}" type="pres">
      <dgm:prSet presAssocID="{169ED595-8AA1-4412-AC1F-0CC4113BA344}" presName="bgRect" presStyleLbl="bgShp" presStyleIdx="0" presStyleCnt="3"/>
      <dgm:spPr/>
    </dgm:pt>
    <dgm:pt modelId="{0FC983FC-E491-48D7-B4F0-5A594F87941D}" type="pres">
      <dgm:prSet presAssocID="{169ED595-8AA1-4412-AC1F-0CC4113BA3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363B080-2BBE-48C6-8DDA-87FA2C83D780}" type="pres">
      <dgm:prSet presAssocID="{169ED595-8AA1-4412-AC1F-0CC4113BA344}" presName="spaceRect" presStyleCnt="0"/>
      <dgm:spPr/>
    </dgm:pt>
    <dgm:pt modelId="{1E216637-BD6A-4B6C-B4B5-8F2740C962CC}" type="pres">
      <dgm:prSet presAssocID="{169ED595-8AA1-4412-AC1F-0CC4113BA344}" presName="parTx" presStyleLbl="revTx" presStyleIdx="0" presStyleCnt="5">
        <dgm:presLayoutVars>
          <dgm:chMax val="0"/>
          <dgm:chPref val="0"/>
        </dgm:presLayoutVars>
      </dgm:prSet>
      <dgm:spPr/>
    </dgm:pt>
    <dgm:pt modelId="{52D22AB3-A941-482C-9497-31ED8A913E02}" type="pres">
      <dgm:prSet presAssocID="{D757671C-FF96-41C4-91EA-D3E1C5E1A74D}" presName="sibTrans" presStyleCnt="0"/>
      <dgm:spPr/>
    </dgm:pt>
    <dgm:pt modelId="{358E71D9-58BF-4962-BDDC-FB132B702221}" type="pres">
      <dgm:prSet presAssocID="{9A8C4498-3BD7-4626-84DF-ACE4EEC02CCA}" presName="compNode" presStyleCnt="0"/>
      <dgm:spPr/>
    </dgm:pt>
    <dgm:pt modelId="{7F8A0F99-5789-4811-9D10-E1D978A76F72}" type="pres">
      <dgm:prSet presAssocID="{9A8C4498-3BD7-4626-84DF-ACE4EEC02CCA}" presName="bgRect" presStyleLbl="bgShp" presStyleIdx="1" presStyleCnt="3" custScaleY="137596"/>
      <dgm:spPr/>
    </dgm:pt>
    <dgm:pt modelId="{069DD270-2765-4D7D-8E2E-35CBF8235545}" type="pres">
      <dgm:prSet presAssocID="{9A8C4498-3BD7-4626-84DF-ACE4EEC02C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F615207-018E-4BE6-9FCA-6528656F1824}" type="pres">
      <dgm:prSet presAssocID="{9A8C4498-3BD7-4626-84DF-ACE4EEC02CCA}" presName="spaceRect" presStyleCnt="0"/>
      <dgm:spPr/>
    </dgm:pt>
    <dgm:pt modelId="{35CE43A5-CF9A-41DF-8DFF-88B08108AA84}" type="pres">
      <dgm:prSet presAssocID="{9A8C4498-3BD7-4626-84DF-ACE4EEC02CCA}" presName="parTx" presStyleLbl="revTx" presStyleIdx="1" presStyleCnt="5">
        <dgm:presLayoutVars>
          <dgm:chMax val="0"/>
          <dgm:chPref val="0"/>
        </dgm:presLayoutVars>
      </dgm:prSet>
      <dgm:spPr/>
    </dgm:pt>
    <dgm:pt modelId="{E0C7B212-0358-46FE-AE60-38A893FFD07E}" type="pres">
      <dgm:prSet presAssocID="{9A8C4498-3BD7-4626-84DF-ACE4EEC02CCA}" presName="desTx" presStyleLbl="revTx" presStyleIdx="2" presStyleCnt="5" custScaleX="111098" custScaleY="188448">
        <dgm:presLayoutVars/>
      </dgm:prSet>
      <dgm:spPr/>
    </dgm:pt>
    <dgm:pt modelId="{E653347B-4C69-42D0-B465-3F28D7F0ECD0}" type="pres">
      <dgm:prSet presAssocID="{F8DF4036-FAA5-4004-809B-3179B9FB11AB}" presName="sibTrans" presStyleCnt="0"/>
      <dgm:spPr/>
    </dgm:pt>
    <dgm:pt modelId="{4B82B4AF-3309-470A-9084-00458C096716}" type="pres">
      <dgm:prSet presAssocID="{C0D165FA-A41C-46C5-9F29-0E64C7DC8481}" presName="compNode" presStyleCnt="0"/>
      <dgm:spPr/>
    </dgm:pt>
    <dgm:pt modelId="{4E6B0A79-ACE1-423C-817A-D14497472A3E}" type="pres">
      <dgm:prSet presAssocID="{C0D165FA-A41C-46C5-9F29-0E64C7DC8481}" presName="bgRect" presStyleLbl="bgShp" presStyleIdx="2" presStyleCnt="3"/>
      <dgm:spPr/>
    </dgm:pt>
    <dgm:pt modelId="{21BD6EC6-F098-4B4F-882F-54128EEA507F}" type="pres">
      <dgm:prSet presAssocID="{C0D165FA-A41C-46C5-9F29-0E64C7DC84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DF624485-960B-45BA-9234-AFE38840A174}" type="pres">
      <dgm:prSet presAssocID="{C0D165FA-A41C-46C5-9F29-0E64C7DC8481}" presName="spaceRect" presStyleCnt="0"/>
      <dgm:spPr/>
    </dgm:pt>
    <dgm:pt modelId="{FC309B42-5E70-4A92-AD8D-E5ECEFB88FAD}" type="pres">
      <dgm:prSet presAssocID="{C0D165FA-A41C-46C5-9F29-0E64C7DC8481}" presName="parTx" presStyleLbl="revTx" presStyleIdx="3" presStyleCnt="5">
        <dgm:presLayoutVars>
          <dgm:chMax val="0"/>
          <dgm:chPref val="0"/>
        </dgm:presLayoutVars>
      </dgm:prSet>
      <dgm:spPr/>
    </dgm:pt>
    <dgm:pt modelId="{A3137B98-BFC0-44C6-8087-CFE421DC09AD}" type="pres">
      <dgm:prSet presAssocID="{C0D165FA-A41C-46C5-9F29-0E64C7DC8481}" presName="desTx" presStyleLbl="revTx" presStyleIdx="4" presStyleCnt="5">
        <dgm:presLayoutVars/>
      </dgm:prSet>
      <dgm:spPr/>
    </dgm:pt>
  </dgm:ptLst>
  <dgm:cxnLst>
    <dgm:cxn modelId="{33657A29-CEBD-410F-AE79-0C0E176E2A8C}" type="presOf" srcId="{C0D165FA-A41C-46C5-9F29-0E64C7DC8481}" destId="{FC309B42-5E70-4A92-AD8D-E5ECEFB88FAD}" srcOrd="0" destOrd="0" presId="urn:microsoft.com/office/officeart/2018/2/layout/IconVerticalSolidList"/>
    <dgm:cxn modelId="{7E63E466-6788-42D9-BB60-A7BB40B24475}" type="presOf" srcId="{9A8C4498-3BD7-4626-84DF-ACE4EEC02CCA}" destId="{35CE43A5-CF9A-41DF-8DFF-88B08108AA84}" srcOrd="0" destOrd="0" presId="urn:microsoft.com/office/officeart/2018/2/layout/IconVerticalSolidList"/>
    <dgm:cxn modelId="{4BA9DF67-2797-46CB-BDFF-3C9415F6606E}" srcId="{C0D165FA-A41C-46C5-9F29-0E64C7DC8481}" destId="{CCFCDD1D-2A4F-41C8-B6A5-E5C7A5F58D5F}" srcOrd="0" destOrd="0" parTransId="{1F018ABD-6184-4CB7-9C49-50E91EF54D87}" sibTransId="{B4016B09-0ACD-4307-9355-533C20AA329C}"/>
    <dgm:cxn modelId="{57A34B4F-39D8-4135-9CB8-30EBA453DD9E}" srcId="{C5B8819C-C617-4519-9AEC-DDD90354D5FF}" destId="{9A8C4498-3BD7-4626-84DF-ACE4EEC02CCA}" srcOrd="1" destOrd="0" parTransId="{DDCC9368-9841-40CE-99D8-1D9060C7B2B6}" sibTransId="{F8DF4036-FAA5-4004-809B-3179B9FB11AB}"/>
    <dgm:cxn modelId="{DF3C1C7A-F6F5-429A-B780-63AC6B3C16FE}" srcId="{9A8C4498-3BD7-4626-84DF-ACE4EEC02CCA}" destId="{35BF63F1-5D93-488E-9FB8-21DCE5510F16}" srcOrd="1" destOrd="0" parTransId="{FB7B85D8-1561-4985-84D5-B3319F1B6AD0}" sibTransId="{F958E5DC-6917-4BDC-B0D7-AF36B5717D11}"/>
    <dgm:cxn modelId="{A9C8AE7A-FD5F-4F01-92C7-62A7B539B816}" srcId="{C5B8819C-C617-4519-9AEC-DDD90354D5FF}" destId="{169ED595-8AA1-4412-AC1F-0CC4113BA344}" srcOrd="0" destOrd="0" parTransId="{9DBFF46E-BCCE-43B5-9F80-9B8D7B11549E}" sibTransId="{D757671C-FF96-41C4-91EA-D3E1C5E1A74D}"/>
    <dgm:cxn modelId="{5FBA5C7C-90D6-43B0-BEE1-03513F0B2AF3}" type="presOf" srcId="{CCFCDD1D-2A4F-41C8-B6A5-E5C7A5F58D5F}" destId="{A3137B98-BFC0-44C6-8087-CFE421DC09AD}" srcOrd="0" destOrd="0" presId="urn:microsoft.com/office/officeart/2018/2/layout/IconVerticalSolidList"/>
    <dgm:cxn modelId="{E8A79BAB-021A-4339-937F-C63B43D0F9F1}" type="presOf" srcId="{169ED595-8AA1-4412-AC1F-0CC4113BA344}" destId="{1E216637-BD6A-4B6C-B4B5-8F2740C962CC}" srcOrd="0" destOrd="0" presId="urn:microsoft.com/office/officeart/2018/2/layout/IconVerticalSolidList"/>
    <dgm:cxn modelId="{0091C0B3-DA93-468D-945D-C883DEA134B8}" srcId="{C5B8819C-C617-4519-9AEC-DDD90354D5FF}" destId="{C0D165FA-A41C-46C5-9F29-0E64C7DC8481}" srcOrd="2" destOrd="0" parTransId="{BDBFC1A7-40BE-4992-9FAA-8860980227FA}" sibTransId="{5BF010D9-88CE-4807-B212-89CA63859F1C}"/>
    <dgm:cxn modelId="{04BBCCB4-FDFE-4F4C-AF14-01596615AEB1}" srcId="{9A8C4498-3BD7-4626-84DF-ACE4EEC02CCA}" destId="{4B922833-5C48-43EC-B9C6-4F5C4BAFD134}" srcOrd="2" destOrd="0" parTransId="{B7C43A59-B170-4E41-AAEF-0C0EFB1362F6}" sibTransId="{6689E220-9A69-46E0-914C-5C482338B92D}"/>
    <dgm:cxn modelId="{EB480FBA-FABA-4D22-9CCE-7170A77458CD}" type="presOf" srcId="{3A9CAE94-9BB2-4999-AC6D-A4CB831C2D55}" destId="{E0C7B212-0358-46FE-AE60-38A893FFD07E}" srcOrd="0" destOrd="0" presId="urn:microsoft.com/office/officeart/2018/2/layout/IconVerticalSolidList"/>
    <dgm:cxn modelId="{6C2844C2-0F40-46F3-97AF-90C998A2203F}" srcId="{9A8C4498-3BD7-4626-84DF-ACE4EEC02CCA}" destId="{3A9CAE94-9BB2-4999-AC6D-A4CB831C2D55}" srcOrd="0" destOrd="0" parTransId="{0EB5E46F-CAD3-4B6C-A251-19F2B68BA39D}" sibTransId="{9039E280-B0B3-4343-B176-C829D0E4A84C}"/>
    <dgm:cxn modelId="{FB4E18E3-EE62-448D-863C-C483AABBD835}" srcId="{9A8C4498-3BD7-4626-84DF-ACE4EEC02CCA}" destId="{B1205221-6512-4AD4-ACB7-24E7AD703DAE}" srcOrd="3" destOrd="0" parTransId="{D5227EE6-2592-492C-85C1-81AE4062A971}" sibTransId="{D760D5A2-C167-4188-BF88-372EE5705BD5}"/>
    <dgm:cxn modelId="{2776DFF3-8A03-4188-BF43-1775922946E2}" type="presOf" srcId="{C5B8819C-C617-4519-9AEC-DDD90354D5FF}" destId="{E8690868-E94E-43FB-B818-45235AAF8339}" srcOrd="0" destOrd="0" presId="urn:microsoft.com/office/officeart/2018/2/layout/IconVerticalSolidList"/>
    <dgm:cxn modelId="{40D526F5-496B-4339-A090-A930463D8B93}" type="presOf" srcId="{4B922833-5C48-43EC-B9C6-4F5C4BAFD134}" destId="{E0C7B212-0358-46FE-AE60-38A893FFD07E}" srcOrd="0" destOrd="2" presId="urn:microsoft.com/office/officeart/2018/2/layout/IconVerticalSolidList"/>
    <dgm:cxn modelId="{B2842AF6-F99E-4309-8AB2-1E9298184238}" type="presOf" srcId="{35BF63F1-5D93-488E-9FB8-21DCE5510F16}" destId="{E0C7B212-0358-46FE-AE60-38A893FFD07E}" srcOrd="0" destOrd="1" presId="urn:microsoft.com/office/officeart/2018/2/layout/IconVerticalSolidList"/>
    <dgm:cxn modelId="{7FBF49F6-AE6D-46BD-9FC5-15040E1171E1}" type="presOf" srcId="{B1205221-6512-4AD4-ACB7-24E7AD703DAE}" destId="{E0C7B212-0358-46FE-AE60-38A893FFD07E}" srcOrd="0" destOrd="3" presId="urn:microsoft.com/office/officeart/2018/2/layout/IconVerticalSolidList"/>
    <dgm:cxn modelId="{2CF48833-2DC5-462B-8AF8-01ADEBB6E403}" type="presParOf" srcId="{E8690868-E94E-43FB-B818-45235AAF8339}" destId="{C1744DB9-F536-440F-94E6-95E82C1AEA05}" srcOrd="0" destOrd="0" presId="urn:microsoft.com/office/officeart/2018/2/layout/IconVerticalSolidList"/>
    <dgm:cxn modelId="{E091C8A0-FDDB-4307-928D-C6552CB8D937}" type="presParOf" srcId="{C1744DB9-F536-440F-94E6-95E82C1AEA05}" destId="{9064B7BA-F090-4080-807C-DEE6E35B99CD}" srcOrd="0" destOrd="0" presId="urn:microsoft.com/office/officeart/2018/2/layout/IconVerticalSolidList"/>
    <dgm:cxn modelId="{2F9A48B3-9095-483A-B71D-DD35A3357ABA}" type="presParOf" srcId="{C1744DB9-F536-440F-94E6-95E82C1AEA05}" destId="{0FC983FC-E491-48D7-B4F0-5A594F87941D}" srcOrd="1" destOrd="0" presId="urn:microsoft.com/office/officeart/2018/2/layout/IconVerticalSolidList"/>
    <dgm:cxn modelId="{58B4393D-BA01-4D9A-BE21-6DA8B8563D6E}" type="presParOf" srcId="{C1744DB9-F536-440F-94E6-95E82C1AEA05}" destId="{8363B080-2BBE-48C6-8DDA-87FA2C83D780}" srcOrd="2" destOrd="0" presId="urn:microsoft.com/office/officeart/2018/2/layout/IconVerticalSolidList"/>
    <dgm:cxn modelId="{C51FD364-3A93-4887-AE0A-3096AF38A63D}" type="presParOf" srcId="{C1744DB9-F536-440F-94E6-95E82C1AEA05}" destId="{1E216637-BD6A-4B6C-B4B5-8F2740C962CC}" srcOrd="3" destOrd="0" presId="urn:microsoft.com/office/officeart/2018/2/layout/IconVerticalSolidList"/>
    <dgm:cxn modelId="{792049D7-03C4-4273-B32B-8B8DCB562E20}" type="presParOf" srcId="{E8690868-E94E-43FB-B818-45235AAF8339}" destId="{52D22AB3-A941-482C-9497-31ED8A913E02}" srcOrd="1" destOrd="0" presId="urn:microsoft.com/office/officeart/2018/2/layout/IconVerticalSolidList"/>
    <dgm:cxn modelId="{3C253E69-7838-4945-B142-137CEBBEB45C}" type="presParOf" srcId="{E8690868-E94E-43FB-B818-45235AAF8339}" destId="{358E71D9-58BF-4962-BDDC-FB132B702221}" srcOrd="2" destOrd="0" presId="urn:microsoft.com/office/officeart/2018/2/layout/IconVerticalSolidList"/>
    <dgm:cxn modelId="{9E399BDA-96F0-4A73-9C0D-53CEF042FC6F}" type="presParOf" srcId="{358E71D9-58BF-4962-BDDC-FB132B702221}" destId="{7F8A0F99-5789-4811-9D10-E1D978A76F72}" srcOrd="0" destOrd="0" presId="urn:microsoft.com/office/officeart/2018/2/layout/IconVerticalSolidList"/>
    <dgm:cxn modelId="{E6C718EA-5063-4F1F-8FD7-CCD511677920}" type="presParOf" srcId="{358E71D9-58BF-4962-BDDC-FB132B702221}" destId="{069DD270-2765-4D7D-8E2E-35CBF8235545}" srcOrd="1" destOrd="0" presId="urn:microsoft.com/office/officeart/2018/2/layout/IconVerticalSolidList"/>
    <dgm:cxn modelId="{B25523E9-43E6-4D66-B997-7F9317C45E1C}" type="presParOf" srcId="{358E71D9-58BF-4962-BDDC-FB132B702221}" destId="{6F615207-018E-4BE6-9FCA-6528656F1824}" srcOrd="2" destOrd="0" presId="urn:microsoft.com/office/officeart/2018/2/layout/IconVerticalSolidList"/>
    <dgm:cxn modelId="{98CE8D2C-94B9-4D16-A4FB-5D4EEA9513C0}" type="presParOf" srcId="{358E71D9-58BF-4962-BDDC-FB132B702221}" destId="{35CE43A5-CF9A-41DF-8DFF-88B08108AA84}" srcOrd="3" destOrd="0" presId="urn:microsoft.com/office/officeart/2018/2/layout/IconVerticalSolidList"/>
    <dgm:cxn modelId="{5CD4D0A9-0E76-41CB-B2B9-9CA6A0063C15}" type="presParOf" srcId="{358E71D9-58BF-4962-BDDC-FB132B702221}" destId="{E0C7B212-0358-46FE-AE60-38A893FFD07E}" srcOrd="4" destOrd="0" presId="urn:microsoft.com/office/officeart/2018/2/layout/IconVerticalSolidList"/>
    <dgm:cxn modelId="{85FF1D8C-E49A-42AB-A503-9CFC0AAEC589}" type="presParOf" srcId="{E8690868-E94E-43FB-B818-45235AAF8339}" destId="{E653347B-4C69-42D0-B465-3F28D7F0ECD0}" srcOrd="3" destOrd="0" presId="urn:microsoft.com/office/officeart/2018/2/layout/IconVerticalSolidList"/>
    <dgm:cxn modelId="{8B1404CD-BB6B-4904-A7F7-3A0206B7E52D}" type="presParOf" srcId="{E8690868-E94E-43FB-B818-45235AAF8339}" destId="{4B82B4AF-3309-470A-9084-00458C096716}" srcOrd="4" destOrd="0" presId="urn:microsoft.com/office/officeart/2018/2/layout/IconVerticalSolidList"/>
    <dgm:cxn modelId="{C39915AE-E82E-4F8A-9E6A-AF072742A664}" type="presParOf" srcId="{4B82B4AF-3309-470A-9084-00458C096716}" destId="{4E6B0A79-ACE1-423C-817A-D14497472A3E}" srcOrd="0" destOrd="0" presId="urn:microsoft.com/office/officeart/2018/2/layout/IconVerticalSolidList"/>
    <dgm:cxn modelId="{994331B6-2CE0-4287-A039-77C4AB133396}" type="presParOf" srcId="{4B82B4AF-3309-470A-9084-00458C096716}" destId="{21BD6EC6-F098-4B4F-882F-54128EEA507F}" srcOrd="1" destOrd="0" presId="urn:microsoft.com/office/officeart/2018/2/layout/IconVerticalSolidList"/>
    <dgm:cxn modelId="{8F51D7D7-F2F8-4FC7-ACB7-32F300D1090D}" type="presParOf" srcId="{4B82B4AF-3309-470A-9084-00458C096716}" destId="{DF624485-960B-45BA-9234-AFE38840A174}" srcOrd="2" destOrd="0" presId="urn:microsoft.com/office/officeart/2018/2/layout/IconVerticalSolidList"/>
    <dgm:cxn modelId="{ADEE4349-1A00-4C06-9D1D-7763AE3B510F}" type="presParOf" srcId="{4B82B4AF-3309-470A-9084-00458C096716}" destId="{FC309B42-5E70-4A92-AD8D-E5ECEFB88FAD}" srcOrd="3" destOrd="0" presId="urn:microsoft.com/office/officeart/2018/2/layout/IconVerticalSolidList"/>
    <dgm:cxn modelId="{546F4A4E-93D9-4BD8-96FF-D932D64767CB}" type="presParOf" srcId="{4B82B4AF-3309-470A-9084-00458C096716}" destId="{A3137B98-BFC0-44C6-8087-CFE421DC09A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B03CB-FAE8-4BB6-A17D-B88625A1C1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E8C7E51-81C6-45D9-966A-AAB4B20C6EAF}">
      <dgm:prSet/>
      <dgm:spPr/>
      <dgm:t>
        <a:bodyPr/>
        <a:lstStyle/>
        <a:p>
          <a:r>
            <a:rPr lang="en-GB"/>
            <a:t>Ground-Truth: Questions and </a:t>
          </a:r>
          <a:r>
            <a:rPr lang="en-GB" b="1"/>
            <a:t>Answers</a:t>
          </a:r>
          <a:endParaRPr lang="en-US"/>
        </a:p>
      </dgm:t>
    </dgm:pt>
    <dgm:pt modelId="{DFBA8373-A0AE-4F42-8193-774792B70689}" type="parTrans" cxnId="{FA0BF66F-77AC-40AD-A566-D34572AE028C}">
      <dgm:prSet/>
      <dgm:spPr/>
      <dgm:t>
        <a:bodyPr/>
        <a:lstStyle/>
        <a:p>
          <a:endParaRPr lang="en-US"/>
        </a:p>
      </dgm:t>
    </dgm:pt>
    <dgm:pt modelId="{F91983D6-1A7D-4174-AA68-CA67D28294BC}" type="sibTrans" cxnId="{FA0BF66F-77AC-40AD-A566-D34572AE028C}">
      <dgm:prSet/>
      <dgm:spPr/>
      <dgm:t>
        <a:bodyPr/>
        <a:lstStyle/>
        <a:p>
          <a:endParaRPr lang="en-US"/>
        </a:p>
      </dgm:t>
    </dgm:pt>
    <dgm:pt modelId="{E2DBE496-594F-42A0-9191-CE37E61DD78E}">
      <dgm:prSet/>
      <dgm:spPr/>
      <dgm:t>
        <a:bodyPr/>
        <a:lstStyle/>
        <a:p>
          <a:r>
            <a:rPr lang="en-GB"/>
            <a:t>Labelled data:</a:t>
          </a:r>
          <a:endParaRPr lang="en-US"/>
        </a:p>
      </dgm:t>
    </dgm:pt>
    <dgm:pt modelId="{350371E1-9E3C-4427-AC0D-46BE77EC2AEE}" type="parTrans" cxnId="{72D2424E-5C30-4FF7-82B3-9DCE3DA0E988}">
      <dgm:prSet/>
      <dgm:spPr/>
      <dgm:t>
        <a:bodyPr/>
        <a:lstStyle/>
        <a:p>
          <a:endParaRPr lang="en-US"/>
        </a:p>
      </dgm:t>
    </dgm:pt>
    <dgm:pt modelId="{64E3F13B-B907-4515-A4B2-A7C45D22550D}" type="sibTrans" cxnId="{72D2424E-5C30-4FF7-82B3-9DCE3DA0E988}">
      <dgm:prSet/>
      <dgm:spPr/>
      <dgm:t>
        <a:bodyPr/>
        <a:lstStyle/>
        <a:p>
          <a:endParaRPr lang="en-US"/>
        </a:p>
      </dgm:t>
    </dgm:pt>
    <dgm:pt modelId="{D0126A0B-411D-4980-A428-5B82B3C0C948}">
      <dgm:prSet/>
      <dgm:spPr/>
      <dgm:t>
        <a:bodyPr/>
        <a:lstStyle/>
        <a:p>
          <a:r>
            <a:rPr lang="en-GB"/>
            <a:t>Exact Match</a:t>
          </a:r>
          <a:endParaRPr lang="en-US"/>
        </a:p>
      </dgm:t>
    </dgm:pt>
    <dgm:pt modelId="{3DDEC86E-06BC-49C2-8DD6-FE2BEF6A3CA0}" type="parTrans" cxnId="{398B62A0-BD52-49B9-BB05-84B286D61E83}">
      <dgm:prSet/>
      <dgm:spPr/>
      <dgm:t>
        <a:bodyPr/>
        <a:lstStyle/>
        <a:p>
          <a:endParaRPr lang="en-US"/>
        </a:p>
      </dgm:t>
    </dgm:pt>
    <dgm:pt modelId="{DB3D9A8E-DA3F-4B7C-A5B6-D5ED10904A17}" type="sibTrans" cxnId="{398B62A0-BD52-49B9-BB05-84B286D61E83}">
      <dgm:prSet/>
      <dgm:spPr/>
      <dgm:t>
        <a:bodyPr/>
        <a:lstStyle/>
        <a:p>
          <a:endParaRPr lang="en-US"/>
        </a:p>
      </dgm:t>
    </dgm:pt>
    <dgm:pt modelId="{3B249170-F138-48E4-BFA3-9A0EBC9C1030}">
      <dgm:prSet/>
      <dgm:spPr/>
      <dgm:t>
        <a:bodyPr/>
        <a:lstStyle/>
        <a:p>
          <a:r>
            <a:rPr lang="en-GB"/>
            <a:t>Partial Match</a:t>
          </a:r>
          <a:endParaRPr lang="en-US"/>
        </a:p>
      </dgm:t>
    </dgm:pt>
    <dgm:pt modelId="{BB765869-B6AF-402C-961B-020919E5106C}" type="parTrans" cxnId="{B71D321A-1C96-43CA-B810-06E732EE02CA}">
      <dgm:prSet/>
      <dgm:spPr/>
      <dgm:t>
        <a:bodyPr/>
        <a:lstStyle/>
        <a:p>
          <a:endParaRPr lang="en-US"/>
        </a:p>
      </dgm:t>
    </dgm:pt>
    <dgm:pt modelId="{853B3D99-DD15-4192-9DB7-89C014F74049}" type="sibTrans" cxnId="{B71D321A-1C96-43CA-B810-06E732EE02CA}">
      <dgm:prSet/>
      <dgm:spPr/>
      <dgm:t>
        <a:bodyPr/>
        <a:lstStyle/>
        <a:p>
          <a:endParaRPr lang="en-US"/>
        </a:p>
      </dgm:t>
    </dgm:pt>
    <dgm:pt modelId="{84035C9B-0E8A-4974-A3AF-EDBB7DCEAC84}">
      <dgm:prSet/>
      <dgm:spPr/>
      <dgm:t>
        <a:bodyPr/>
        <a:lstStyle/>
        <a:p>
          <a:r>
            <a:rPr lang="en-GB"/>
            <a:t>Semantic Answer Similarity</a:t>
          </a:r>
          <a:endParaRPr lang="en-US"/>
        </a:p>
      </dgm:t>
    </dgm:pt>
    <dgm:pt modelId="{A0D6C15C-9467-42A5-8D14-515482FF1BE1}" type="parTrans" cxnId="{A90E3993-AD7C-437B-9616-1ECF25A039FF}">
      <dgm:prSet/>
      <dgm:spPr/>
      <dgm:t>
        <a:bodyPr/>
        <a:lstStyle/>
        <a:p>
          <a:endParaRPr lang="en-US"/>
        </a:p>
      </dgm:t>
    </dgm:pt>
    <dgm:pt modelId="{2E757453-7F2D-4920-AD47-CF24C897871A}" type="sibTrans" cxnId="{A90E3993-AD7C-437B-9616-1ECF25A039FF}">
      <dgm:prSet/>
      <dgm:spPr/>
      <dgm:t>
        <a:bodyPr/>
        <a:lstStyle/>
        <a:p>
          <a:endParaRPr lang="en-US"/>
        </a:p>
      </dgm:t>
    </dgm:pt>
    <dgm:pt modelId="{C26B1E7F-3975-478B-A85E-16DC70699E57}">
      <dgm:prSet/>
      <dgm:spPr/>
      <dgm:t>
        <a:bodyPr/>
        <a:lstStyle/>
        <a:p>
          <a:r>
            <a:rPr lang="en-GB"/>
            <a:t>Unlabelled data:</a:t>
          </a:r>
          <a:endParaRPr lang="en-US"/>
        </a:p>
      </dgm:t>
    </dgm:pt>
    <dgm:pt modelId="{E44737E1-A366-4ACC-AF8D-7725263BBC32}" type="parTrans" cxnId="{4026ED48-8275-4DB0-9CBA-148EF84CC4FE}">
      <dgm:prSet/>
      <dgm:spPr/>
      <dgm:t>
        <a:bodyPr/>
        <a:lstStyle/>
        <a:p>
          <a:endParaRPr lang="en-US"/>
        </a:p>
      </dgm:t>
    </dgm:pt>
    <dgm:pt modelId="{FEAFA31A-802E-4FA5-821C-496CC1E90B19}" type="sibTrans" cxnId="{4026ED48-8275-4DB0-9CBA-148EF84CC4FE}">
      <dgm:prSet/>
      <dgm:spPr/>
      <dgm:t>
        <a:bodyPr/>
        <a:lstStyle/>
        <a:p>
          <a:endParaRPr lang="en-US"/>
        </a:p>
      </dgm:t>
    </dgm:pt>
    <dgm:pt modelId="{ABDE6E4E-E34F-445E-B0F0-822C78FD6724}">
      <dgm:prSet/>
      <dgm:spPr/>
      <dgm:t>
        <a:bodyPr/>
        <a:lstStyle/>
        <a:p>
          <a:r>
            <a:rPr lang="en-GB"/>
            <a:t>Faithfulness (LLM based)</a:t>
          </a:r>
          <a:endParaRPr lang="en-US"/>
        </a:p>
      </dgm:t>
    </dgm:pt>
    <dgm:pt modelId="{3C72188B-8444-4705-81B1-3CF959A4C2E9}" type="parTrans" cxnId="{6E3497E6-A353-47EC-8ABC-2717448B765A}">
      <dgm:prSet/>
      <dgm:spPr/>
      <dgm:t>
        <a:bodyPr/>
        <a:lstStyle/>
        <a:p>
          <a:endParaRPr lang="en-US"/>
        </a:p>
      </dgm:t>
    </dgm:pt>
    <dgm:pt modelId="{26BEE81F-47CC-460F-BCE3-3DCDA55986D4}" type="sibTrans" cxnId="{6E3497E6-A353-47EC-8ABC-2717448B765A}">
      <dgm:prSet/>
      <dgm:spPr/>
      <dgm:t>
        <a:bodyPr/>
        <a:lstStyle/>
        <a:p>
          <a:endParaRPr lang="en-US"/>
        </a:p>
      </dgm:t>
    </dgm:pt>
    <dgm:pt modelId="{70C8E500-CFBD-45C6-B2DD-6721454D76A5}">
      <dgm:prSet/>
      <dgm:spPr/>
      <dgm:t>
        <a:bodyPr/>
        <a:lstStyle/>
        <a:p>
          <a:r>
            <a:rPr lang="en-GB"/>
            <a:t>Answer Relevance (LLM based)</a:t>
          </a:r>
          <a:endParaRPr lang="en-US"/>
        </a:p>
      </dgm:t>
    </dgm:pt>
    <dgm:pt modelId="{E1AE5B09-3600-4C2C-AFF0-230C2AD11709}" type="parTrans" cxnId="{7CD28575-F794-40C2-8316-691203D9B166}">
      <dgm:prSet/>
      <dgm:spPr/>
      <dgm:t>
        <a:bodyPr/>
        <a:lstStyle/>
        <a:p>
          <a:endParaRPr lang="en-US"/>
        </a:p>
      </dgm:t>
    </dgm:pt>
    <dgm:pt modelId="{112839E0-A0A9-4CFE-A099-E893F53C8CC8}" type="sibTrans" cxnId="{7CD28575-F794-40C2-8316-691203D9B166}">
      <dgm:prSet/>
      <dgm:spPr/>
      <dgm:t>
        <a:bodyPr/>
        <a:lstStyle/>
        <a:p>
          <a:endParaRPr lang="en-US"/>
        </a:p>
      </dgm:t>
    </dgm:pt>
    <dgm:pt modelId="{A51BE1A3-DA98-4198-A817-FE98AE701C29}" type="pres">
      <dgm:prSet presAssocID="{A13B03CB-FAE8-4BB6-A17D-B88625A1C18D}" presName="root" presStyleCnt="0">
        <dgm:presLayoutVars>
          <dgm:dir/>
          <dgm:resizeHandles val="exact"/>
        </dgm:presLayoutVars>
      </dgm:prSet>
      <dgm:spPr/>
    </dgm:pt>
    <dgm:pt modelId="{55EBECF6-23F8-4166-A010-A63C32D18593}" type="pres">
      <dgm:prSet presAssocID="{EE8C7E51-81C6-45D9-966A-AAB4B20C6EAF}" presName="compNode" presStyleCnt="0"/>
      <dgm:spPr/>
    </dgm:pt>
    <dgm:pt modelId="{5A5F6848-A70D-495C-890F-EB6B5A7939CC}" type="pres">
      <dgm:prSet presAssocID="{EE8C7E51-81C6-45D9-966A-AAB4B20C6EAF}" presName="bgRect" presStyleLbl="bgShp" presStyleIdx="0" presStyleCnt="3"/>
      <dgm:spPr/>
    </dgm:pt>
    <dgm:pt modelId="{1D342EC8-0DC7-4C1C-AFA2-8F77FBB1812F}" type="pres">
      <dgm:prSet presAssocID="{EE8C7E51-81C6-45D9-966A-AAB4B20C6EA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8F2A7701-0591-44D2-9573-CBA7E8A75A13}" type="pres">
      <dgm:prSet presAssocID="{EE8C7E51-81C6-45D9-966A-AAB4B20C6EAF}" presName="spaceRect" presStyleCnt="0"/>
      <dgm:spPr/>
    </dgm:pt>
    <dgm:pt modelId="{B3A7DBF0-3FB5-464D-8E63-10C4C50A7BD3}" type="pres">
      <dgm:prSet presAssocID="{EE8C7E51-81C6-45D9-966A-AAB4B20C6EAF}" presName="parTx" presStyleLbl="revTx" presStyleIdx="0" presStyleCnt="5">
        <dgm:presLayoutVars>
          <dgm:chMax val="0"/>
          <dgm:chPref val="0"/>
        </dgm:presLayoutVars>
      </dgm:prSet>
      <dgm:spPr/>
    </dgm:pt>
    <dgm:pt modelId="{7C6B73B8-DAB7-4DB8-840E-1E5748C634B0}" type="pres">
      <dgm:prSet presAssocID="{F91983D6-1A7D-4174-AA68-CA67D28294BC}" presName="sibTrans" presStyleCnt="0"/>
      <dgm:spPr/>
    </dgm:pt>
    <dgm:pt modelId="{17C23AA9-1442-4479-811F-8908E088C187}" type="pres">
      <dgm:prSet presAssocID="{E2DBE496-594F-42A0-9191-CE37E61DD78E}" presName="compNode" presStyleCnt="0"/>
      <dgm:spPr/>
    </dgm:pt>
    <dgm:pt modelId="{ACF91627-102F-4F07-9B3D-BB35DF5C07FA}" type="pres">
      <dgm:prSet presAssocID="{E2DBE496-594F-42A0-9191-CE37E61DD78E}" presName="bgRect" presStyleLbl="bgShp" presStyleIdx="1" presStyleCnt="3"/>
      <dgm:spPr/>
    </dgm:pt>
    <dgm:pt modelId="{343779E7-C092-4B85-BE8D-B392AE0C9C42}" type="pres">
      <dgm:prSet presAssocID="{E2DBE496-594F-42A0-9191-CE37E61DD7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C42DC2-D401-476E-89E7-A7BC7EEABAD5}" type="pres">
      <dgm:prSet presAssocID="{E2DBE496-594F-42A0-9191-CE37E61DD78E}" presName="spaceRect" presStyleCnt="0"/>
      <dgm:spPr/>
    </dgm:pt>
    <dgm:pt modelId="{66AB4FC5-E909-4C5A-ACB8-255BC0B5912B}" type="pres">
      <dgm:prSet presAssocID="{E2DBE496-594F-42A0-9191-CE37E61DD78E}" presName="parTx" presStyleLbl="revTx" presStyleIdx="1" presStyleCnt="5">
        <dgm:presLayoutVars>
          <dgm:chMax val="0"/>
          <dgm:chPref val="0"/>
        </dgm:presLayoutVars>
      </dgm:prSet>
      <dgm:spPr/>
    </dgm:pt>
    <dgm:pt modelId="{32FDF556-2FD6-4333-89BF-A17D236E4368}" type="pres">
      <dgm:prSet presAssocID="{E2DBE496-594F-42A0-9191-CE37E61DD78E}" presName="desTx" presStyleLbl="revTx" presStyleIdx="2" presStyleCnt="5">
        <dgm:presLayoutVars/>
      </dgm:prSet>
      <dgm:spPr/>
    </dgm:pt>
    <dgm:pt modelId="{ED961D80-BFA7-4427-95D1-F089F3CC1F4E}" type="pres">
      <dgm:prSet presAssocID="{64E3F13B-B907-4515-A4B2-A7C45D22550D}" presName="sibTrans" presStyleCnt="0"/>
      <dgm:spPr/>
    </dgm:pt>
    <dgm:pt modelId="{A54163A6-9B9D-41AF-8227-D753982DD578}" type="pres">
      <dgm:prSet presAssocID="{C26B1E7F-3975-478B-A85E-16DC70699E57}" presName="compNode" presStyleCnt="0"/>
      <dgm:spPr/>
    </dgm:pt>
    <dgm:pt modelId="{D578CD9D-2D44-4FC1-9817-A3AB5CEBA5A4}" type="pres">
      <dgm:prSet presAssocID="{C26B1E7F-3975-478B-A85E-16DC70699E57}" presName="bgRect" presStyleLbl="bgShp" presStyleIdx="2" presStyleCnt="3"/>
      <dgm:spPr/>
    </dgm:pt>
    <dgm:pt modelId="{5AC549F5-BACF-40D6-9E62-3DF1EE044324}" type="pres">
      <dgm:prSet presAssocID="{C26B1E7F-3975-478B-A85E-16DC70699E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9A48751-F24A-4294-92C7-10CA5FA20149}" type="pres">
      <dgm:prSet presAssocID="{C26B1E7F-3975-478B-A85E-16DC70699E57}" presName="spaceRect" presStyleCnt="0"/>
      <dgm:spPr/>
    </dgm:pt>
    <dgm:pt modelId="{F5C2941E-207E-4757-A242-B323010343F2}" type="pres">
      <dgm:prSet presAssocID="{C26B1E7F-3975-478B-A85E-16DC70699E57}" presName="parTx" presStyleLbl="revTx" presStyleIdx="3" presStyleCnt="5">
        <dgm:presLayoutVars>
          <dgm:chMax val="0"/>
          <dgm:chPref val="0"/>
        </dgm:presLayoutVars>
      </dgm:prSet>
      <dgm:spPr/>
    </dgm:pt>
    <dgm:pt modelId="{97332177-AA3B-4CA5-9791-A0FCC3B66FCD}" type="pres">
      <dgm:prSet presAssocID="{C26B1E7F-3975-478B-A85E-16DC70699E57}" presName="desTx" presStyleLbl="revTx" presStyleIdx="4" presStyleCnt="5">
        <dgm:presLayoutVars/>
      </dgm:prSet>
      <dgm:spPr/>
    </dgm:pt>
  </dgm:ptLst>
  <dgm:cxnLst>
    <dgm:cxn modelId="{4A463A0A-1DD7-4C43-AD3A-5C25ED68C144}" type="presOf" srcId="{EE8C7E51-81C6-45D9-966A-AAB4B20C6EAF}" destId="{B3A7DBF0-3FB5-464D-8E63-10C4C50A7BD3}" srcOrd="0" destOrd="0" presId="urn:microsoft.com/office/officeart/2018/2/layout/IconVerticalSolidList"/>
    <dgm:cxn modelId="{05BA4116-8B35-4B59-A906-2AB30EDA0E16}" type="presOf" srcId="{D0126A0B-411D-4980-A428-5B82B3C0C948}" destId="{32FDF556-2FD6-4333-89BF-A17D236E4368}" srcOrd="0" destOrd="0" presId="urn:microsoft.com/office/officeart/2018/2/layout/IconVerticalSolidList"/>
    <dgm:cxn modelId="{B71D321A-1C96-43CA-B810-06E732EE02CA}" srcId="{E2DBE496-594F-42A0-9191-CE37E61DD78E}" destId="{3B249170-F138-48E4-BFA3-9A0EBC9C1030}" srcOrd="1" destOrd="0" parTransId="{BB765869-B6AF-402C-961B-020919E5106C}" sibTransId="{853B3D99-DD15-4192-9DB7-89C014F74049}"/>
    <dgm:cxn modelId="{8B47F136-D3AD-4D91-A5E7-45A958742817}" type="presOf" srcId="{A13B03CB-FAE8-4BB6-A17D-B88625A1C18D}" destId="{A51BE1A3-DA98-4198-A817-FE98AE701C29}" srcOrd="0" destOrd="0" presId="urn:microsoft.com/office/officeart/2018/2/layout/IconVerticalSolidList"/>
    <dgm:cxn modelId="{4026ED48-8275-4DB0-9CBA-148EF84CC4FE}" srcId="{A13B03CB-FAE8-4BB6-A17D-B88625A1C18D}" destId="{C26B1E7F-3975-478B-A85E-16DC70699E57}" srcOrd="2" destOrd="0" parTransId="{E44737E1-A366-4ACC-AF8D-7725263BBC32}" sibTransId="{FEAFA31A-802E-4FA5-821C-496CC1E90B19}"/>
    <dgm:cxn modelId="{72D2424E-5C30-4FF7-82B3-9DCE3DA0E988}" srcId="{A13B03CB-FAE8-4BB6-A17D-B88625A1C18D}" destId="{E2DBE496-594F-42A0-9191-CE37E61DD78E}" srcOrd="1" destOrd="0" parTransId="{350371E1-9E3C-4427-AC0D-46BE77EC2AEE}" sibTransId="{64E3F13B-B907-4515-A4B2-A7C45D22550D}"/>
    <dgm:cxn modelId="{FA0BF66F-77AC-40AD-A566-D34572AE028C}" srcId="{A13B03CB-FAE8-4BB6-A17D-B88625A1C18D}" destId="{EE8C7E51-81C6-45D9-966A-AAB4B20C6EAF}" srcOrd="0" destOrd="0" parTransId="{DFBA8373-A0AE-4F42-8193-774792B70689}" sibTransId="{F91983D6-1A7D-4174-AA68-CA67D28294BC}"/>
    <dgm:cxn modelId="{7CD28575-F794-40C2-8316-691203D9B166}" srcId="{C26B1E7F-3975-478B-A85E-16DC70699E57}" destId="{70C8E500-CFBD-45C6-B2DD-6721454D76A5}" srcOrd="1" destOrd="0" parTransId="{E1AE5B09-3600-4C2C-AFF0-230C2AD11709}" sibTransId="{112839E0-A0A9-4CFE-A099-E893F53C8CC8}"/>
    <dgm:cxn modelId="{34C2DC7A-8656-4A49-BCC5-5D4559E27746}" type="presOf" srcId="{3B249170-F138-48E4-BFA3-9A0EBC9C1030}" destId="{32FDF556-2FD6-4333-89BF-A17D236E4368}" srcOrd="0" destOrd="1" presId="urn:microsoft.com/office/officeart/2018/2/layout/IconVerticalSolidList"/>
    <dgm:cxn modelId="{49439B89-E19E-4F42-96C7-D81ED9E847A0}" type="presOf" srcId="{84035C9B-0E8A-4974-A3AF-EDBB7DCEAC84}" destId="{32FDF556-2FD6-4333-89BF-A17D236E4368}" srcOrd="0" destOrd="2" presId="urn:microsoft.com/office/officeart/2018/2/layout/IconVerticalSolidList"/>
    <dgm:cxn modelId="{A90E3993-AD7C-437B-9616-1ECF25A039FF}" srcId="{E2DBE496-594F-42A0-9191-CE37E61DD78E}" destId="{84035C9B-0E8A-4974-A3AF-EDBB7DCEAC84}" srcOrd="2" destOrd="0" parTransId="{A0D6C15C-9467-42A5-8D14-515482FF1BE1}" sibTransId="{2E757453-7F2D-4920-AD47-CF24C897871A}"/>
    <dgm:cxn modelId="{398B62A0-BD52-49B9-BB05-84B286D61E83}" srcId="{E2DBE496-594F-42A0-9191-CE37E61DD78E}" destId="{D0126A0B-411D-4980-A428-5B82B3C0C948}" srcOrd="0" destOrd="0" parTransId="{3DDEC86E-06BC-49C2-8DD6-FE2BEF6A3CA0}" sibTransId="{DB3D9A8E-DA3F-4B7C-A5B6-D5ED10904A17}"/>
    <dgm:cxn modelId="{C6EBDEA1-BEAB-487C-A9DA-C92F2E6A5041}" type="presOf" srcId="{C26B1E7F-3975-478B-A85E-16DC70699E57}" destId="{F5C2941E-207E-4757-A242-B323010343F2}" srcOrd="0" destOrd="0" presId="urn:microsoft.com/office/officeart/2018/2/layout/IconVerticalSolidList"/>
    <dgm:cxn modelId="{E68565BC-7899-4AF8-A32B-A8E974D40C0E}" type="presOf" srcId="{ABDE6E4E-E34F-445E-B0F0-822C78FD6724}" destId="{97332177-AA3B-4CA5-9791-A0FCC3B66FCD}" srcOrd="0" destOrd="0" presId="urn:microsoft.com/office/officeart/2018/2/layout/IconVerticalSolidList"/>
    <dgm:cxn modelId="{3B1836CE-A91D-42C9-87E5-916029C42494}" type="presOf" srcId="{E2DBE496-594F-42A0-9191-CE37E61DD78E}" destId="{66AB4FC5-E909-4C5A-ACB8-255BC0B5912B}" srcOrd="0" destOrd="0" presId="urn:microsoft.com/office/officeart/2018/2/layout/IconVerticalSolidList"/>
    <dgm:cxn modelId="{6E3497E6-A353-47EC-8ABC-2717448B765A}" srcId="{C26B1E7F-3975-478B-A85E-16DC70699E57}" destId="{ABDE6E4E-E34F-445E-B0F0-822C78FD6724}" srcOrd="0" destOrd="0" parTransId="{3C72188B-8444-4705-81B1-3CF959A4C2E9}" sibTransId="{26BEE81F-47CC-460F-BCE3-3DCDA55986D4}"/>
    <dgm:cxn modelId="{DEF8F4FD-E63C-420A-96EA-FB3A6DE1D4B7}" type="presOf" srcId="{70C8E500-CFBD-45C6-B2DD-6721454D76A5}" destId="{97332177-AA3B-4CA5-9791-A0FCC3B66FCD}" srcOrd="0" destOrd="1" presId="urn:microsoft.com/office/officeart/2018/2/layout/IconVerticalSolidList"/>
    <dgm:cxn modelId="{1F9FC351-E4B5-4E97-9356-273E1953CC90}" type="presParOf" srcId="{A51BE1A3-DA98-4198-A817-FE98AE701C29}" destId="{55EBECF6-23F8-4166-A010-A63C32D18593}" srcOrd="0" destOrd="0" presId="urn:microsoft.com/office/officeart/2018/2/layout/IconVerticalSolidList"/>
    <dgm:cxn modelId="{01E4A1C3-F715-4AB3-B707-9974A9C243DF}" type="presParOf" srcId="{55EBECF6-23F8-4166-A010-A63C32D18593}" destId="{5A5F6848-A70D-495C-890F-EB6B5A7939CC}" srcOrd="0" destOrd="0" presId="urn:microsoft.com/office/officeart/2018/2/layout/IconVerticalSolidList"/>
    <dgm:cxn modelId="{ADF6178D-A98F-4879-82B8-5851978CDC0F}" type="presParOf" srcId="{55EBECF6-23F8-4166-A010-A63C32D18593}" destId="{1D342EC8-0DC7-4C1C-AFA2-8F77FBB1812F}" srcOrd="1" destOrd="0" presId="urn:microsoft.com/office/officeart/2018/2/layout/IconVerticalSolidList"/>
    <dgm:cxn modelId="{651A413A-DAA7-44B5-B6EB-27278DA4A4CD}" type="presParOf" srcId="{55EBECF6-23F8-4166-A010-A63C32D18593}" destId="{8F2A7701-0591-44D2-9573-CBA7E8A75A13}" srcOrd="2" destOrd="0" presId="urn:microsoft.com/office/officeart/2018/2/layout/IconVerticalSolidList"/>
    <dgm:cxn modelId="{2493979B-AF95-4FB8-BAAB-F48C4A2A3D58}" type="presParOf" srcId="{55EBECF6-23F8-4166-A010-A63C32D18593}" destId="{B3A7DBF0-3FB5-464D-8E63-10C4C50A7BD3}" srcOrd="3" destOrd="0" presId="urn:microsoft.com/office/officeart/2018/2/layout/IconVerticalSolidList"/>
    <dgm:cxn modelId="{43EF990C-862D-4250-9F40-0E1E318468E8}" type="presParOf" srcId="{A51BE1A3-DA98-4198-A817-FE98AE701C29}" destId="{7C6B73B8-DAB7-4DB8-840E-1E5748C634B0}" srcOrd="1" destOrd="0" presId="urn:microsoft.com/office/officeart/2018/2/layout/IconVerticalSolidList"/>
    <dgm:cxn modelId="{144D5F41-F15C-4CCA-AA52-ABBC025AA75D}" type="presParOf" srcId="{A51BE1A3-DA98-4198-A817-FE98AE701C29}" destId="{17C23AA9-1442-4479-811F-8908E088C187}" srcOrd="2" destOrd="0" presId="urn:microsoft.com/office/officeart/2018/2/layout/IconVerticalSolidList"/>
    <dgm:cxn modelId="{8C6866AD-825D-4C9B-AD6B-8B63C515017E}" type="presParOf" srcId="{17C23AA9-1442-4479-811F-8908E088C187}" destId="{ACF91627-102F-4F07-9B3D-BB35DF5C07FA}" srcOrd="0" destOrd="0" presId="urn:microsoft.com/office/officeart/2018/2/layout/IconVerticalSolidList"/>
    <dgm:cxn modelId="{EF6CAF23-FEC0-4B63-9F23-BF3B47D02915}" type="presParOf" srcId="{17C23AA9-1442-4479-811F-8908E088C187}" destId="{343779E7-C092-4B85-BE8D-B392AE0C9C42}" srcOrd="1" destOrd="0" presId="urn:microsoft.com/office/officeart/2018/2/layout/IconVerticalSolidList"/>
    <dgm:cxn modelId="{EEEF2047-F489-4BA0-9440-21C9DF4B0776}" type="presParOf" srcId="{17C23AA9-1442-4479-811F-8908E088C187}" destId="{4CC42DC2-D401-476E-89E7-A7BC7EEABAD5}" srcOrd="2" destOrd="0" presId="urn:microsoft.com/office/officeart/2018/2/layout/IconVerticalSolidList"/>
    <dgm:cxn modelId="{61CE0B92-9F9E-4E16-8C48-E1DBFD00AEA0}" type="presParOf" srcId="{17C23AA9-1442-4479-811F-8908E088C187}" destId="{66AB4FC5-E909-4C5A-ACB8-255BC0B5912B}" srcOrd="3" destOrd="0" presId="urn:microsoft.com/office/officeart/2018/2/layout/IconVerticalSolidList"/>
    <dgm:cxn modelId="{FC78B0E6-069D-43F4-8105-C0D425CE5FBB}" type="presParOf" srcId="{17C23AA9-1442-4479-811F-8908E088C187}" destId="{32FDF556-2FD6-4333-89BF-A17D236E4368}" srcOrd="4" destOrd="0" presId="urn:microsoft.com/office/officeart/2018/2/layout/IconVerticalSolidList"/>
    <dgm:cxn modelId="{267001C1-1432-486F-9B08-EB01C37192C6}" type="presParOf" srcId="{A51BE1A3-DA98-4198-A817-FE98AE701C29}" destId="{ED961D80-BFA7-4427-95D1-F089F3CC1F4E}" srcOrd="3" destOrd="0" presId="urn:microsoft.com/office/officeart/2018/2/layout/IconVerticalSolidList"/>
    <dgm:cxn modelId="{B957D77F-5319-400F-8300-BF76595A6A22}" type="presParOf" srcId="{A51BE1A3-DA98-4198-A817-FE98AE701C29}" destId="{A54163A6-9B9D-41AF-8227-D753982DD578}" srcOrd="4" destOrd="0" presId="urn:microsoft.com/office/officeart/2018/2/layout/IconVerticalSolidList"/>
    <dgm:cxn modelId="{2EE7F3CB-63EC-44A9-BBF9-A4803D19C4E6}" type="presParOf" srcId="{A54163A6-9B9D-41AF-8227-D753982DD578}" destId="{D578CD9D-2D44-4FC1-9817-A3AB5CEBA5A4}" srcOrd="0" destOrd="0" presId="urn:microsoft.com/office/officeart/2018/2/layout/IconVerticalSolidList"/>
    <dgm:cxn modelId="{5558B464-BBF1-45B6-8389-C34F80022B96}" type="presParOf" srcId="{A54163A6-9B9D-41AF-8227-D753982DD578}" destId="{5AC549F5-BACF-40D6-9E62-3DF1EE044324}" srcOrd="1" destOrd="0" presId="urn:microsoft.com/office/officeart/2018/2/layout/IconVerticalSolidList"/>
    <dgm:cxn modelId="{1586F2D8-6053-453A-A831-E87BE943AFCC}" type="presParOf" srcId="{A54163A6-9B9D-41AF-8227-D753982DD578}" destId="{19A48751-F24A-4294-92C7-10CA5FA20149}" srcOrd="2" destOrd="0" presId="urn:microsoft.com/office/officeart/2018/2/layout/IconVerticalSolidList"/>
    <dgm:cxn modelId="{01DB3B4B-78CB-4D13-B392-6794D41DCFD1}" type="presParOf" srcId="{A54163A6-9B9D-41AF-8227-D753982DD578}" destId="{F5C2941E-207E-4757-A242-B323010343F2}" srcOrd="3" destOrd="0" presId="urn:microsoft.com/office/officeart/2018/2/layout/IconVerticalSolidList"/>
    <dgm:cxn modelId="{74038B37-C3EC-4FAE-A1B7-34698A45934A}" type="presParOf" srcId="{A54163A6-9B9D-41AF-8227-D753982DD578}" destId="{97332177-AA3B-4CA5-9791-A0FCC3B66FC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4B7BA-F090-4080-807C-DEE6E35B99CD}">
      <dsp:nvSpPr>
        <dsp:cNvPr id="0" name=""/>
        <dsp:cNvSpPr/>
      </dsp:nvSpPr>
      <dsp:spPr>
        <a:xfrm>
          <a:off x="-127596" y="7771"/>
          <a:ext cx="10515600" cy="9888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983FC-E491-48D7-B4F0-5A594F87941D}">
      <dsp:nvSpPr>
        <dsp:cNvPr id="0" name=""/>
        <dsp:cNvSpPr/>
      </dsp:nvSpPr>
      <dsp:spPr>
        <a:xfrm>
          <a:off x="171544" y="230272"/>
          <a:ext cx="543892" cy="5438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16637-BD6A-4B6C-B4B5-8F2740C962CC}">
      <dsp:nvSpPr>
        <dsp:cNvPr id="0" name=""/>
        <dsp:cNvSpPr/>
      </dsp:nvSpPr>
      <dsp:spPr>
        <a:xfrm>
          <a:off x="1014578" y="7771"/>
          <a:ext cx="9371190" cy="988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58" tIns="104658" rIns="104658" bIns="104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Ground-Truth: Questions and Relevant </a:t>
          </a:r>
          <a:r>
            <a:rPr lang="en-GB" sz="2500" b="1" kern="1200"/>
            <a:t>Contexts</a:t>
          </a:r>
          <a:endParaRPr lang="en-US" sz="2500" kern="1200"/>
        </a:p>
      </dsp:txBody>
      <dsp:txXfrm>
        <a:off x="1014578" y="7771"/>
        <a:ext cx="9371190" cy="988896"/>
      </dsp:txXfrm>
    </dsp:sp>
    <dsp:sp modelId="{7F8A0F99-5789-4811-9D10-E1D978A76F72}">
      <dsp:nvSpPr>
        <dsp:cNvPr id="0" name=""/>
        <dsp:cNvSpPr/>
      </dsp:nvSpPr>
      <dsp:spPr>
        <a:xfrm>
          <a:off x="-127596" y="1495328"/>
          <a:ext cx="10515600" cy="13606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DD270-2765-4D7D-8E2E-35CBF8235545}">
      <dsp:nvSpPr>
        <dsp:cNvPr id="0" name=""/>
        <dsp:cNvSpPr/>
      </dsp:nvSpPr>
      <dsp:spPr>
        <a:xfrm>
          <a:off x="171544" y="1903722"/>
          <a:ext cx="543892" cy="5438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E43A5-CF9A-41DF-8DFF-88B08108AA84}">
      <dsp:nvSpPr>
        <dsp:cNvPr id="0" name=""/>
        <dsp:cNvSpPr/>
      </dsp:nvSpPr>
      <dsp:spPr>
        <a:xfrm>
          <a:off x="1014578" y="1681220"/>
          <a:ext cx="4732020" cy="988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58" tIns="104658" rIns="104658" bIns="104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Labelled data:</a:t>
          </a:r>
          <a:endParaRPr lang="en-US" sz="2500" kern="1200"/>
        </a:p>
      </dsp:txBody>
      <dsp:txXfrm>
        <a:off x="1014578" y="1681220"/>
        <a:ext cx="4732020" cy="988896"/>
      </dsp:txXfrm>
    </dsp:sp>
    <dsp:sp modelId="{E0C7B212-0358-46FE-AE60-38A893FFD07E}">
      <dsp:nvSpPr>
        <dsp:cNvPr id="0" name=""/>
        <dsp:cNvSpPr/>
      </dsp:nvSpPr>
      <dsp:spPr>
        <a:xfrm>
          <a:off x="5489170" y="1243891"/>
          <a:ext cx="5154025" cy="1863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58" tIns="104658" rIns="104658" bIns="1046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Context Recall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MAP: Mean Average Precision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MRR: Mean Reciprocal Rank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NDCG: Normalized Discounted Cumulative Gain</a:t>
          </a:r>
          <a:endParaRPr lang="en-US" sz="1600" kern="1200" dirty="0"/>
        </a:p>
      </dsp:txBody>
      <dsp:txXfrm>
        <a:off x="5489170" y="1243891"/>
        <a:ext cx="5154025" cy="1863555"/>
      </dsp:txXfrm>
    </dsp:sp>
    <dsp:sp modelId="{4E6B0A79-ACE1-423C-817A-D14497472A3E}">
      <dsp:nvSpPr>
        <dsp:cNvPr id="0" name=""/>
        <dsp:cNvSpPr/>
      </dsp:nvSpPr>
      <dsp:spPr>
        <a:xfrm>
          <a:off x="-127596" y="3354670"/>
          <a:ext cx="10515600" cy="9888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D6EC6-F098-4B4F-882F-54128EEA507F}">
      <dsp:nvSpPr>
        <dsp:cNvPr id="0" name=""/>
        <dsp:cNvSpPr/>
      </dsp:nvSpPr>
      <dsp:spPr>
        <a:xfrm>
          <a:off x="171544" y="3577172"/>
          <a:ext cx="543892" cy="5438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09B42-5E70-4A92-AD8D-E5ECEFB88FAD}">
      <dsp:nvSpPr>
        <dsp:cNvPr id="0" name=""/>
        <dsp:cNvSpPr/>
      </dsp:nvSpPr>
      <dsp:spPr>
        <a:xfrm>
          <a:off x="1014578" y="3354670"/>
          <a:ext cx="4732020" cy="988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58" tIns="104658" rIns="104658" bIns="104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Unlabelled data:</a:t>
          </a:r>
          <a:endParaRPr lang="en-US" sz="2500" kern="1200"/>
        </a:p>
      </dsp:txBody>
      <dsp:txXfrm>
        <a:off x="1014578" y="3354670"/>
        <a:ext cx="4732020" cy="988896"/>
      </dsp:txXfrm>
    </dsp:sp>
    <dsp:sp modelId="{A3137B98-BFC0-44C6-8087-CFE421DC09AD}">
      <dsp:nvSpPr>
        <dsp:cNvPr id="0" name=""/>
        <dsp:cNvSpPr/>
      </dsp:nvSpPr>
      <dsp:spPr>
        <a:xfrm>
          <a:off x="5746598" y="3354670"/>
          <a:ext cx="4639170" cy="988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58" tIns="104658" rIns="104658" bIns="10465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Context Relevance (LLM based)</a:t>
          </a:r>
          <a:endParaRPr lang="en-US" sz="1600" kern="1200" dirty="0"/>
        </a:p>
      </dsp:txBody>
      <dsp:txXfrm>
        <a:off x="5746598" y="3354670"/>
        <a:ext cx="4639170" cy="988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F6848-A70D-495C-890F-EB6B5A7939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42EC8-0DC7-4C1C-AFA2-8F77FBB1812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7DBF0-3FB5-464D-8E63-10C4C50A7BD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Ground-Truth: Questions and </a:t>
          </a:r>
          <a:r>
            <a:rPr lang="en-GB" sz="2500" b="1" kern="1200"/>
            <a:t>Answers</a:t>
          </a:r>
          <a:endParaRPr lang="en-US" sz="2500" kern="1200"/>
        </a:p>
      </dsp:txBody>
      <dsp:txXfrm>
        <a:off x="1435590" y="531"/>
        <a:ext cx="9080009" cy="1242935"/>
      </dsp:txXfrm>
    </dsp:sp>
    <dsp:sp modelId="{ACF91627-102F-4F07-9B3D-BB35DF5C07FA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779E7-C092-4B85-BE8D-B392AE0C9C4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B4FC5-E909-4C5A-ACB8-255BC0B5912B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Labelled data:</a:t>
          </a:r>
          <a:endParaRPr lang="en-US" sz="2500" kern="1200"/>
        </a:p>
      </dsp:txBody>
      <dsp:txXfrm>
        <a:off x="1435590" y="1554201"/>
        <a:ext cx="4732020" cy="1242935"/>
      </dsp:txXfrm>
    </dsp:sp>
    <dsp:sp modelId="{32FDF556-2FD6-4333-89BF-A17D236E4368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Exact Match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Partial Match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Semantic Answer Similarity</a:t>
          </a:r>
          <a:endParaRPr lang="en-US" sz="1800" kern="1200"/>
        </a:p>
      </dsp:txBody>
      <dsp:txXfrm>
        <a:off x="6167610" y="1554201"/>
        <a:ext cx="4347989" cy="1242935"/>
      </dsp:txXfrm>
    </dsp:sp>
    <dsp:sp modelId="{D578CD9D-2D44-4FC1-9817-A3AB5CEBA5A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549F5-BACF-40D6-9E62-3DF1EE04432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2941E-207E-4757-A242-B323010343F2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Unlabelled data:</a:t>
          </a:r>
          <a:endParaRPr lang="en-US" sz="2500" kern="1200"/>
        </a:p>
      </dsp:txBody>
      <dsp:txXfrm>
        <a:off x="1435590" y="3107870"/>
        <a:ext cx="4732020" cy="1242935"/>
      </dsp:txXfrm>
    </dsp:sp>
    <dsp:sp modelId="{97332177-AA3B-4CA5-9791-A0FCC3B66FCD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Faithfulness (LLM based)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Answer Relevance (LLM based)</a:t>
          </a:r>
          <a:endParaRPr lang="en-US" sz="1800" kern="1200"/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23/07/2024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23/07/2024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3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5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loading-loading-screen-computers-1920x1080-wallpaper-tzeem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siamd.com/2023/07/18/is-it-safe-to-use-ai-chatbots-for-your-health-diagnosi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740" y="2989549"/>
            <a:ext cx="9406128" cy="1782064"/>
          </a:xfrm>
        </p:spPr>
        <p:txBody>
          <a:bodyPr rtlCol="0">
            <a:normAutofit/>
          </a:bodyPr>
          <a:lstStyle/>
          <a:p>
            <a:pPr rtl="0"/>
            <a:r>
              <a:rPr lang="en-GB" sz="5400" cap="none" spc="400" dirty="0">
                <a:solidFill>
                  <a:schemeClr val="bg1"/>
                </a:solidFill>
              </a:rPr>
              <a:t>Question Answering &amp; Information Retrieval</a:t>
            </a:r>
            <a:endParaRPr lang="en-GB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128" y="5748020"/>
            <a:ext cx="5093208" cy="472440"/>
          </a:xfrm>
        </p:spPr>
        <p:txBody>
          <a:bodyPr rtlCol="0"/>
          <a:lstStyle/>
          <a:p>
            <a:pPr rtl="0"/>
            <a:r>
              <a:rPr lang="en-GB" dirty="0"/>
              <a:t>Dr Saad Ezzini and </a:t>
            </a:r>
            <a:r>
              <a:rPr lang="en-GB" dirty="0" err="1"/>
              <a:t>Damith</a:t>
            </a:r>
            <a:r>
              <a:rPr lang="en-GB" dirty="0"/>
              <a:t> Dola </a:t>
            </a:r>
            <a:r>
              <a:rPr lang="en-GB" dirty="0" err="1"/>
              <a:t>Mullage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76CA39-19BF-1B91-58DA-45F78D22520F}"/>
              </a:ext>
            </a:extLst>
          </p:cNvPr>
          <p:cNvSpPr txBox="1">
            <a:spLocks/>
          </p:cNvSpPr>
          <p:nvPr/>
        </p:nvSpPr>
        <p:spPr>
          <a:xfrm>
            <a:off x="1511994" y="2281998"/>
            <a:ext cx="5742246" cy="608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/>
              <a:t>UCREL Summer School. Session 2: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3C3B65-0E9A-A7FD-9BD1-2006D2E8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11" y="414559"/>
            <a:ext cx="1865562" cy="60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blue sign with white text&#10;&#10;Description automatically generated">
            <a:extLst>
              <a:ext uri="{FF2B5EF4-FFF2-40B4-BE49-F238E27FC236}">
                <a16:creationId xmlns:a16="http://schemas.microsoft.com/office/drawing/2014/main" id="{E40E88EC-8C39-69A7-B493-332E8B9E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333279"/>
            <a:ext cx="1446818" cy="9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6914-6636-1E63-448A-3B1D4057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IR</a:t>
            </a:r>
          </a:p>
        </p:txBody>
      </p:sp>
      <p:pic>
        <p:nvPicPr>
          <p:cNvPr id="6" name="Content Placeholder 5" descr="A diagram of a document&#10;&#10;Description automatically generated">
            <a:extLst>
              <a:ext uri="{FF2B5EF4-FFF2-40B4-BE49-F238E27FC236}">
                <a16:creationId xmlns:a16="http://schemas.microsoft.com/office/drawing/2014/main" id="{87A656D4-1526-644C-E7AE-832850198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360" y="2465997"/>
            <a:ext cx="10515600" cy="31150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BFA1C-AFCB-7401-F5C6-89594A4B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979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B53F-B1D7-6E03-FBB3-5E54F85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14A4D-09CD-AE9F-A964-341D98A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Question: Who created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04480-46CB-3DC0-68B5-A3C08ED4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916BF-5425-AD8A-470D-A10FFB7A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90" y="2799989"/>
            <a:ext cx="4555929" cy="359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24F4B-0F79-8223-2777-6AF5D68C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90" y="3189197"/>
            <a:ext cx="3514313" cy="312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AEBEA-DD56-15C2-8071-2BC39C25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74" y="2958624"/>
            <a:ext cx="4470313" cy="330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49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B53F-B1D7-6E03-FBB3-5E54F85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14A4D-09CD-AE9F-A964-341D98A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Question: Who created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04480-46CB-3DC0-68B5-A3C08ED4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AEBEA-DD56-15C2-8071-2BC39C25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51" y="2583569"/>
            <a:ext cx="4470313" cy="330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042A-ED38-D9AC-541E-81C4C9CA9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06" b="35355"/>
          <a:stretch/>
        </p:blipFill>
        <p:spPr>
          <a:xfrm>
            <a:off x="7670701" y="2445891"/>
            <a:ext cx="2846239" cy="196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AE9DF36-E4A6-7DA2-FE65-C074B4DED446}"/>
              </a:ext>
            </a:extLst>
          </p:cNvPr>
          <p:cNvSpPr/>
          <p:nvPr/>
        </p:nvSpPr>
        <p:spPr>
          <a:xfrm>
            <a:off x="5788814" y="2878126"/>
            <a:ext cx="1508760" cy="548640"/>
          </a:xfrm>
          <a:prstGeom prst="rightArrow">
            <a:avLst>
              <a:gd name="adj1" fmla="val 41667"/>
              <a:gd name="adj2" fmla="val 8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ACF66-4368-58AC-B3A9-A32AC244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730" y="5574559"/>
            <a:ext cx="1910180" cy="31704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372AE2-7940-10EA-160B-9F8A7603C9DA}"/>
              </a:ext>
            </a:extLst>
          </p:cNvPr>
          <p:cNvSpPr/>
          <p:nvPr/>
        </p:nvSpPr>
        <p:spPr>
          <a:xfrm rot="5400000">
            <a:off x="8703993" y="4874888"/>
            <a:ext cx="779656" cy="390946"/>
          </a:xfrm>
          <a:prstGeom prst="rightArrow">
            <a:avLst>
              <a:gd name="adj1" fmla="val 41667"/>
              <a:gd name="adj2" fmla="val 6151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9F35-E7A1-5F98-68E2-5977D336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8A958-785C-F89B-B3CC-32A9D0E3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822448"/>
            <a:ext cx="949452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Sparse models:</a:t>
            </a:r>
          </a:p>
          <a:p>
            <a:r>
              <a:rPr lang="en-GB" dirty="0"/>
              <a:t>TF-IDF</a:t>
            </a:r>
          </a:p>
          <a:p>
            <a:r>
              <a:rPr lang="en-GB" dirty="0"/>
              <a:t>BM25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Dense Models:</a:t>
            </a:r>
          </a:p>
          <a:p>
            <a:r>
              <a:rPr lang="en-GB" dirty="0"/>
              <a:t>Bi-encoder</a:t>
            </a:r>
          </a:p>
          <a:p>
            <a:r>
              <a:rPr lang="en-GB" dirty="0"/>
              <a:t>Cross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EC74-4D97-769A-632D-538BD17E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6" name="Picture 5" descr="A diagram of a cross section&#10;&#10;Description automatically generated">
            <a:extLst>
              <a:ext uri="{FF2B5EF4-FFF2-40B4-BE49-F238E27FC236}">
                <a16:creationId xmlns:a16="http://schemas.microsoft.com/office/drawing/2014/main" id="{E8EA741F-D8D3-97B9-3143-FCBEE743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77" y="3855503"/>
            <a:ext cx="5095062" cy="2865972"/>
          </a:xfrm>
          <a:prstGeom prst="rect">
            <a:avLst/>
          </a:prstGeo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C13A0FB-906D-8FD9-A0AC-31D5329B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96" y="843744"/>
            <a:ext cx="6024028" cy="23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3A28-18A2-13C7-77A2-3FA9E1B1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 Reranking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36C7B-D98D-23D9-FF4A-CF74C24A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1" name="Picture 10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50D6B37C-B593-0E00-45CD-5FDA32A4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400" y="2059172"/>
            <a:ext cx="9265920" cy="40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588B-739A-90E4-0293-06E64305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977"/>
            <a:ext cx="10515600" cy="1325563"/>
          </a:xfrm>
        </p:spPr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87F6-E6A1-955D-3611-AAD50BFA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CBD1E4-5887-FD00-55F7-55B17070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526540"/>
            <a:ext cx="9235440" cy="5194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485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9FC0-188A-E856-8BF1-AE2B5AD6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65"/>
            <a:ext cx="10515600" cy="1117156"/>
          </a:xfrm>
        </p:spPr>
        <p:txBody>
          <a:bodyPr>
            <a:normAutofit/>
          </a:bodyPr>
          <a:lstStyle/>
          <a:p>
            <a:r>
              <a:rPr lang="en-GB" dirty="0"/>
              <a:t>Generative vs Extractive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A13B-416E-3D0E-EB91-690010C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9BCE60-39F9-A9BA-AE77-C7673FD3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1498727"/>
            <a:ext cx="10515600" cy="5222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630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EA4657-B8D8-510D-F8DD-224AF4870A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69" r="21869"/>
          <a:stretch/>
        </p:blipFill>
        <p:spPr>
          <a:xfrm>
            <a:off x="7451725" y="1665288"/>
            <a:ext cx="4267200" cy="4267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C9FC0-188A-E856-8BF1-AE2B5AD6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anchor="b">
            <a:normAutofit/>
          </a:bodyPr>
          <a:lstStyle/>
          <a:p>
            <a:r>
              <a:rPr lang="en-GB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9E9B-FA68-E9FC-C95C-0D11B6E6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Google </a:t>
            </a:r>
            <a:r>
              <a:rPr lang="en-GB" dirty="0" err="1"/>
              <a:t>Colab</a:t>
            </a:r>
            <a:r>
              <a:rPr lang="en-GB" dirty="0"/>
              <a:t> environment (sign-in to your google account)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Haystack Library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some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End-to-end Chatbot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5CD4205-6D62-3B95-C609-602844A6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QA &amp; 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A13B-416E-3D0E-EB91-690010C8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85824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CD09-D08F-18C4-A389-EBC6CFB9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Evaluation: 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65CC3-4F70-B41D-E2D9-AA6A7FC8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7B45433-0CED-0FDF-DEF9-CAE0E00EA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5427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03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CD09-D08F-18C4-A389-EBC6CFB9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Evaluation: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65CC3-4F70-B41D-E2D9-AA6A7FC8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19</a:t>
            </a:fld>
            <a:endParaRPr lang="en-GB" noProof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3049F63-548B-0E13-E8E1-5BC0F8E97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154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8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cap="all" spc="400">
                <a:solidFill>
                  <a:schemeClr val="bg1"/>
                </a:solidFill>
                <a:latin typeface="+mn-lt"/>
              </a:rPr>
              <a:t>Agenda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n-GB" sz="1800" dirty="0">
                <a:solidFill>
                  <a:schemeClr val="bg1"/>
                </a:solidFill>
              </a:rPr>
              <a:t>Concept Presentation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Tutorial Walkthrough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Attendees Turn</a:t>
            </a:r>
          </a:p>
        </p:txBody>
      </p:sp>
      <p:pic>
        <p:nvPicPr>
          <p:cNvPr id="6" name="Picture Placeholder 5" descr="Typebar ready to print a question mark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QA &amp; IR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754" y="3357434"/>
            <a:ext cx="9406128" cy="1782064"/>
          </a:xfrm>
        </p:spPr>
        <p:txBody>
          <a:bodyPr rtlCol="0">
            <a:normAutofit/>
          </a:bodyPr>
          <a:lstStyle/>
          <a:p>
            <a:pPr rtl="0"/>
            <a:r>
              <a:rPr lang="en-GB" sz="5400" cap="none" spc="400" dirty="0">
                <a:solidFill>
                  <a:schemeClr val="bg1"/>
                </a:solidFill>
              </a:rPr>
              <a:t>Question Answering &amp; Information Retrieval</a:t>
            </a:r>
            <a:endParaRPr lang="en-GB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128" y="5748020"/>
            <a:ext cx="5093208" cy="472440"/>
          </a:xfrm>
        </p:spPr>
        <p:txBody>
          <a:bodyPr rtlCol="0"/>
          <a:lstStyle/>
          <a:p>
            <a:pPr rtl="0"/>
            <a:r>
              <a:rPr lang="en-GB" dirty="0"/>
              <a:t>Dr Saad Ezzini and </a:t>
            </a:r>
            <a:r>
              <a:rPr lang="en-GB" dirty="0" err="1"/>
              <a:t>Damith</a:t>
            </a:r>
            <a:r>
              <a:rPr lang="en-GB" dirty="0"/>
              <a:t> Dola </a:t>
            </a:r>
            <a:r>
              <a:rPr lang="en-GB" dirty="0" err="1"/>
              <a:t>Mullage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76CA39-19BF-1B91-58DA-45F78D22520F}"/>
              </a:ext>
            </a:extLst>
          </p:cNvPr>
          <p:cNvSpPr txBox="1">
            <a:spLocks/>
          </p:cNvSpPr>
          <p:nvPr/>
        </p:nvSpPr>
        <p:spPr>
          <a:xfrm>
            <a:off x="1491674" y="2820478"/>
            <a:ext cx="5742246" cy="608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/>
              <a:t>UCREL Summer School. Session 2: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3C3B65-0E9A-A7FD-9BD1-2006D2E8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611" y="414559"/>
            <a:ext cx="1865562" cy="60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blue sign with white text&#10;&#10;Description automatically generated">
            <a:extLst>
              <a:ext uri="{FF2B5EF4-FFF2-40B4-BE49-F238E27FC236}">
                <a16:creationId xmlns:a16="http://schemas.microsoft.com/office/drawing/2014/main" id="{E40E88EC-8C39-69A7-B493-332E8B9E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160" y="333279"/>
            <a:ext cx="1446818" cy="9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5400"/>
              <a:t>Introduction</a:t>
            </a:r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QA &amp; IR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571203-4086-8651-86FC-6CD5072B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75280"/>
            <a:ext cx="6190488" cy="3296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ChatGPT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err="1"/>
              <a:t>ChatBots</a:t>
            </a:r>
            <a:endParaRPr lang="en-GB" sz="3200" dirty="0"/>
          </a:p>
          <a:p>
            <a:pPr marL="571500" lvl="1" indent="-342900"/>
            <a:r>
              <a:rPr lang="en-GB" sz="2800" dirty="0"/>
              <a:t>Banking</a:t>
            </a:r>
          </a:p>
          <a:p>
            <a:pPr marL="571500" lvl="1" indent="-342900"/>
            <a:r>
              <a:rPr lang="en-GB" sz="2800" dirty="0"/>
              <a:t>E-Commerce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91BB4-5AC4-7E18-A65B-A681C5FBA794}"/>
              </a:ext>
            </a:extLst>
          </p:cNvPr>
          <p:cNvSpPr txBox="1"/>
          <p:nvPr/>
        </p:nvSpPr>
        <p:spPr>
          <a:xfrm>
            <a:off x="7451965" y="5932488"/>
            <a:ext cx="426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asiamd.com/2023/07/18/is-it-safe-to-use-ai-chatbots-for-your-health-diagnosi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-nd/3.0/"/>
              </a:rPr>
              <a:t>CC BY-NC-ND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371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The Pipeline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4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diagram of a knowledge base&#10;&#10;Description automatically generated">
            <a:extLst>
              <a:ext uri="{FF2B5EF4-FFF2-40B4-BE49-F238E27FC236}">
                <a16:creationId xmlns:a16="http://schemas.microsoft.com/office/drawing/2014/main" id="{037590B6-FCF6-EDB3-7401-82271601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424145"/>
            <a:ext cx="5954259" cy="33524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CF604-A9F7-980B-94BE-A7C2E304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765"/>
            <a:ext cx="4858006" cy="4486275"/>
          </a:xfrm>
        </p:spPr>
        <p:txBody>
          <a:bodyPr/>
          <a:lstStyle/>
          <a:p>
            <a:pPr algn="justLow"/>
            <a:r>
              <a:rPr lang="en-GB" i="1" dirty="0"/>
              <a:t>Pipeline:</a:t>
            </a:r>
            <a:r>
              <a:rPr lang="en-GB" dirty="0"/>
              <a:t> a combination of multiple components with specific input and output</a:t>
            </a:r>
          </a:p>
          <a:p>
            <a:pPr algn="justLow"/>
            <a:r>
              <a:rPr lang="en-GB" i="1" dirty="0"/>
              <a:t>Input:</a:t>
            </a:r>
            <a:r>
              <a:rPr lang="en-GB" dirty="0"/>
              <a:t> a given question</a:t>
            </a:r>
          </a:p>
          <a:p>
            <a:pPr algn="justLow"/>
            <a:r>
              <a:rPr lang="en-GB" i="1" dirty="0"/>
              <a:t>Step1:</a:t>
            </a:r>
            <a:r>
              <a:rPr lang="en-GB" dirty="0"/>
              <a:t> IR retrieves the document that has the answer</a:t>
            </a:r>
          </a:p>
          <a:p>
            <a:pPr algn="justLow"/>
            <a:r>
              <a:rPr lang="en-GB" i="1" dirty="0"/>
              <a:t>Step2:</a:t>
            </a:r>
            <a:r>
              <a:rPr lang="en-GB" dirty="0"/>
              <a:t> QA uses the identified document to give the final answer.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C43F79-32CF-F707-57AD-1B7C3EAC4BB9}"/>
              </a:ext>
            </a:extLst>
          </p:cNvPr>
          <p:cNvSpPr txBox="1">
            <a:spLocks/>
          </p:cNvSpPr>
          <p:nvPr/>
        </p:nvSpPr>
        <p:spPr>
          <a:xfrm>
            <a:off x="6655815" y="4776627"/>
            <a:ext cx="4434835" cy="176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IR</a:t>
            </a:r>
            <a:r>
              <a:rPr lang="en-GB" sz="1800" dirty="0"/>
              <a:t>: Information Retrieval</a:t>
            </a:r>
          </a:p>
          <a:p>
            <a:r>
              <a:rPr lang="en-GB" sz="1800" b="1" dirty="0"/>
              <a:t>QA</a:t>
            </a:r>
            <a:r>
              <a:rPr lang="en-GB" sz="1800" dirty="0"/>
              <a:t>: Question Answering</a:t>
            </a:r>
          </a:p>
          <a:p>
            <a:r>
              <a:rPr lang="en-GB" sz="1800" b="1" dirty="0"/>
              <a:t>Knowledge Base</a:t>
            </a:r>
            <a:r>
              <a:rPr lang="en-GB" sz="1800" dirty="0"/>
              <a:t>: external documents or sources that contain the answer (e.g., Wikipedia)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B53F-B1D7-6E03-FBB3-5E54F85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14A4D-09CD-AE9F-A964-341D98A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Question: Who created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04480-46CB-3DC0-68B5-A3C08ED4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AEBEA-DD56-15C2-8071-2BC39C25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84" y="2958623"/>
            <a:ext cx="4470313" cy="330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5057B-9CD1-6CDD-5B4D-E698137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1" y="3200400"/>
            <a:ext cx="4961968" cy="271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79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5400" dirty="0"/>
              <a:t>Context Retrieval (IR)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6</a:t>
            </a:fld>
            <a:endParaRPr lang="en-GB" b="1" cap="all" spc="10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diagram of a passage retriever&#10;&#10;Description automatically generated">
            <a:extLst>
              <a:ext uri="{FF2B5EF4-FFF2-40B4-BE49-F238E27FC236}">
                <a16:creationId xmlns:a16="http://schemas.microsoft.com/office/drawing/2014/main" id="{7326CDC3-3A9C-1496-9FA9-697DE5DD5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7737" y="1847850"/>
            <a:ext cx="7336525" cy="4351338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B0F07C2-0802-1475-6392-69F5012B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23" y="1451928"/>
            <a:ext cx="3852257" cy="490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6B53F-B1D7-6E03-FBB3-5E54F85B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7895"/>
          </a:xfrm>
        </p:spPr>
        <p:txBody>
          <a:bodyPr/>
          <a:lstStyle/>
          <a:p>
            <a:r>
              <a:rPr lang="en-GB" dirty="0"/>
              <a:t>Process: 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04480-46CB-3DC0-68B5-A3C08ED4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351F9-9E39-5A13-994C-3844BCA80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06" b="35355"/>
          <a:stretch/>
        </p:blipFill>
        <p:spPr>
          <a:xfrm>
            <a:off x="7518302" y="2865200"/>
            <a:ext cx="2550159" cy="17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C38181-FFED-1109-35E6-3341DD47B266}"/>
              </a:ext>
            </a:extLst>
          </p:cNvPr>
          <p:cNvGrpSpPr/>
          <p:nvPr/>
        </p:nvGrpSpPr>
        <p:grpSpPr>
          <a:xfrm>
            <a:off x="1347391" y="1517968"/>
            <a:ext cx="3641169" cy="4631372"/>
            <a:chOff x="1347391" y="1517968"/>
            <a:chExt cx="3641169" cy="46313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7D8FF4-0131-0447-3F19-F2B62D72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7391" y="1517968"/>
              <a:ext cx="3641169" cy="26944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90AB07-9A56-D4C2-0B92-4AAB5018F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07"/>
            <a:stretch/>
          </p:blipFill>
          <p:spPr>
            <a:xfrm>
              <a:off x="1368433" y="4227673"/>
              <a:ext cx="3589746" cy="1921667"/>
            </a:xfrm>
            <a:prstGeom prst="rect">
              <a:avLst/>
            </a:prstGeom>
          </p:spPr>
        </p:pic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2541EA1-C62F-A490-2413-EA0F98F77164}"/>
              </a:ext>
            </a:extLst>
          </p:cNvPr>
          <p:cNvSpPr/>
          <p:nvPr/>
        </p:nvSpPr>
        <p:spPr>
          <a:xfrm>
            <a:off x="5483861" y="3429000"/>
            <a:ext cx="1508760" cy="548640"/>
          </a:xfrm>
          <a:prstGeom prst="rightArrow">
            <a:avLst>
              <a:gd name="adj1" fmla="val 41667"/>
              <a:gd name="adj2" fmla="val 8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03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8E99-CF31-E201-E3DF-8D040B1C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 Extraction (QA)</a:t>
            </a:r>
          </a:p>
        </p:txBody>
      </p:sp>
      <p:pic>
        <p:nvPicPr>
          <p:cNvPr id="6" name="Content Placeholder 5" descr="A diagram of a question&#10;&#10;Description automatically generated">
            <a:extLst>
              <a:ext uri="{FF2B5EF4-FFF2-40B4-BE49-F238E27FC236}">
                <a16:creationId xmlns:a16="http://schemas.microsoft.com/office/drawing/2014/main" id="{74398858-D81C-CD59-3B40-C03981396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630" y="1825625"/>
            <a:ext cx="68407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A5C58-4088-1D11-F138-3DB137C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991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B53F-B1D7-6E03-FBB3-5E54F85B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7895"/>
          </a:xfrm>
        </p:spPr>
        <p:txBody>
          <a:bodyPr/>
          <a:lstStyle/>
          <a:p>
            <a:r>
              <a:rPr lang="en-GB" dirty="0"/>
              <a:t>Process: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04480-46CB-3DC0-68B5-A3C08ED4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351F9-9E39-5A13-994C-3844BCA80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06" b="35355"/>
          <a:stretch/>
        </p:blipFill>
        <p:spPr>
          <a:xfrm>
            <a:off x="1534062" y="2672080"/>
            <a:ext cx="3464089" cy="238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2541EA1-C62F-A490-2413-EA0F98F77164}"/>
              </a:ext>
            </a:extLst>
          </p:cNvPr>
          <p:cNvSpPr/>
          <p:nvPr/>
        </p:nvSpPr>
        <p:spPr>
          <a:xfrm>
            <a:off x="5483861" y="3429000"/>
            <a:ext cx="1508760" cy="548640"/>
          </a:xfrm>
          <a:prstGeom prst="rightArrow">
            <a:avLst>
              <a:gd name="adj1" fmla="val 41667"/>
              <a:gd name="adj2" fmla="val 875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9097A-4F22-EBA8-73C6-674BFCA9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331" y="3429000"/>
            <a:ext cx="3464089" cy="5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386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1f4359-f9c2-4ee6-bf4b-1743ec76586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254E5511591F4A9013B01BDFD3EB69" ma:contentTypeVersion="16" ma:contentTypeDescription="Create a new document." ma:contentTypeScope="" ma:versionID="805a901b96b702c2158b21c382dcbf0a">
  <xsd:schema xmlns:xsd="http://www.w3.org/2001/XMLSchema" xmlns:xs="http://www.w3.org/2001/XMLSchema" xmlns:p="http://schemas.microsoft.com/office/2006/metadata/properties" xmlns:ns3="421f4359-f9c2-4ee6-bf4b-1743ec76586b" xmlns:ns4="ca869411-f2e3-49bd-aa28-bc30090c390f" targetNamespace="http://schemas.microsoft.com/office/2006/metadata/properties" ma:root="true" ma:fieldsID="263ca367913c4c508d2988ccf646afcf" ns3:_="" ns4:_="">
    <xsd:import namespace="421f4359-f9c2-4ee6-bf4b-1743ec76586b"/>
    <xsd:import namespace="ca869411-f2e3-49bd-aa28-bc30090c39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f4359-f9c2-4ee6-bf4b-1743ec765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869411-f2e3-49bd-aa28-bc30090c390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www.w3.org/XML/1998/namespace"/>
    <ds:schemaRef ds:uri="http://schemas.openxmlformats.org/package/2006/metadata/core-properties"/>
    <ds:schemaRef ds:uri="421f4359-f9c2-4ee6-bf4b-1743ec76586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ca869411-f2e3-49bd-aa28-bc30090c390f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1000D2-E126-4694-964D-733A4E6DDD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1f4359-f9c2-4ee6-bf4b-1743ec76586b"/>
    <ds:schemaRef ds:uri="ca869411-f2e3-49bd-aa28-bc30090c3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{499ACF47-E3EC-443F-92A0-E03008DFA420}tf89338750_win32</Template>
  <TotalTime>312</TotalTime>
  <Words>314</Words>
  <Application>Microsoft Office PowerPoint</Application>
  <PresentationFormat>Widescreen</PresentationFormat>
  <Paragraphs>96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Univers</vt:lpstr>
      <vt:lpstr>GradientUnivers</vt:lpstr>
      <vt:lpstr>Question Answering &amp; Information Retrieval</vt:lpstr>
      <vt:lpstr>Agenda</vt:lpstr>
      <vt:lpstr>Introduction</vt:lpstr>
      <vt:lpstr>The Pipeline</vt:lpstr>
      <vt:lpstr>Example:</vt:lpstr>
      <vt:lpstr>Context Retrieval (IR)</vt:lpstr>
      <vt:lpstr>Process: IR</vt:lpstr>
      <vt:lpstr>Answer Extraction (QA)</vt:lpstr>
      <vt:lpstr>Process: QA</vt:lpstr>
      <vt:lpstr>Double IR</vt:lpstr>
      <vt:lpstr>Example:</vt:lpstr>
      <vt:lpstr>Example:</vt:lpstr>
      <vt:lpstr>IR Options</vt:lpstr>
      <vt:lpstr>IR Reranking</vt:lpstr>
      <vt:lpstr>Example</vt:lpstr>
      <vt:lpstr>Generative vs Extractive QA</vt:lpstr>
      <vt:lpstr>Tutorial</vt:lpstr>
      <vt:lpstr>Evaluation: IR</vt:lpstr>
      <vt:lpstr>Evaluation: QA</vt:lpstr>
      <vt:lpstr>Question Answering &amp; Information Retrieval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Ezzini, Saad</dc:creator>
  <cp:lastModifiedBy>Ezzini, Saad</cp:lastModifiedBy>
  <cp:revision>2</cp:revision>
  <dcterms:created xsi:type="dcterms:W3CDTF">2024-07-22T08:47:17Z</dcterms:created>
  <dcterms:modified xsi:type="dcterms:W3CDTF">2024-07-23T23:34:18Z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0x010100E1254E5511591F4A9013B01BDFD3EB69</vt:lpwstr>
  </property>
</Properties>
</file>